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4"/>
  </p:notesMasterIdLst>
  <p:sldIdLst>
    <p:sldId id="306" r:id="rId4"/>
    <p:sldId id="307" r:id="rId5"/>
    <p:sldId id="308" r:id="rId6"/>
    <p:sldId id="309" r:id="rId7"/>
    <p:sldId id="310" r:id="rId8"/>
    <p:sldId id="264" r:id="rId9"/>
    <p:sldId id="272" r:id="rId10"/>
    <p:sldId id="271" r:id="rId11"/>
    <p:sldId id="267" r:id="rId12"/>
    <p:sldId id="275" r:id="rId13"/>
    <p:sldId id="276" r:id="rId14"/>
    <p:sldId id="334" r:id="rId15"/>
    <p:sldId id="332" r:id="rId16"/>
    <p:sldId id="287" r:id="rId17"/>
    <p:sldId id="338" r:id="rId18"/>
    <p:sldId id="273" r:id="rId19"/>
    <p:sldId id="335" r:id="rId20"/>
    <p:sldId id="336" r:id="rId21"/>
    <p:sldId id="337" r:id="rId22"/>
    <p:sldId id="288" r:id="rId23"/>
    <p:sldId id="280" r:id="rId24"/>
    <p:sldId id="281" r:id="rId25"/>
    <p:sldId id="339" r:id="rId26"/>
    <p:sldId id="289" r:id="rId27"/>
    <p:sldId id="340" r:id="rId28"/>
    <p:sldId id="342" r:id="rId29"/>
    <p:sldId id="341" r:id="rId30"/>
    <p:sldId id="343" r:id="rId31"/>
    <p:sldId id="354" r:id="rId32"/>
    <p:sldId id="290"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8E6C"/>
    <a:srgbClr val="CBA387"/>
    <a:srgbClr val="D9BBA7"/>
    <a:srgbClr val="E6D2C5"/>
    <a:srgbClr val="F2E6DE"/>
    <a:srgbClr val="B0937B"/>
    <a:srgbClr val="B49053"/>
    <a:srgbClr val="5B4F46"/>
    <a:srgbClr val="A386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833" autoAdjust="0"/>
    <p:restoredTop sz="94660"/>
  </p:normalViewPr>
  <p:slideViewPr>
    <p:cSldViewPr snapToGrid="0" showGuides="1">
      <p:cViewPr varScale="1">
        <p:scale>
          <a:sx n="55" d="100"/>
          <a:sy n="55" d="100"/>
        </p:scale>
        <p:origin x="-366" y="-84"/>
      </p:cViewPr>
      <p:guideLst>
        <p:guide orient="horz" pos="2169"/>
        <p:guide pos="3877"/>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5.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CD33C8-0049-4979-AAC9-B4BDC54453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E88ABB-4167-4D5E-AFDB-D4A3142459E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a:solidFill>
                  <a:prstClr val="black"/>
                </a:solidFill>
              </a:rPr>
            </a:fld>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2B21DA1-19D1-4D14-8DA8-11317B2CC0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8C6133-AEAA-4CF1-B63D-190FC7F3FF35}" type="slidenum">
              <a:rPr lang="zh-CN" altLang="en-US" smtClean="0"/>
            </a:fld>
            <a:endParaRPr lang="zh-CN" altLang="en-US"/>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21DA1-19D1-4D14-8DA8-11317B2CC0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C6133-AEAA-4CF1-B63D-190FC7F3FF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5.jpeg"/><Relationship Id="rId1" Type="http://schemas.openxmlformats.org/officeDocument/2006/relationships/image" Target="../media/image24.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emf"/></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1.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9000" r="-9000"/>
          </a:stretch>
        </a:blipFill>
        <a:effectLst/>
      </p:bgPr>
    </p:bg>
    <p:spTree>
      <p:nvGrpSpPr>
        <p:cNvPr id="1" name=""/>
        <p:cNvGrpSpPr/>
        <p:nvPr/>
      </p:nvGrpSpPr>
      <p:grpSpPr>
        <a:xfrm>
          <a:off x="0" y="0"/>
          <a:ext cx="0" cy="0"/>
          <a:chOff x="0" y="0"/>
          <a:chExt cx="0" cy="0"/>
        </a:xfrm>
      </p:grpSpPr>
      <p:sp>
        <p:nvSpPr>
          <p:cNvPr id="181" name="平行四边形 180"/>
          <p:cNvSpPr/>
          <p:nvPr/>
        </p:nvSpPr>
        <p:spPr>
          <a:xfrm>
            <a:off x="1487488" y="4293973"/>
            <a:ext cx="846438" cy="358346"/>
          </a:xfrm>
          <a:prstGeom prst="parallelogram">
            <a:avLst>
              <a:gd name="adj" fmla="val 1094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平行四边形 4"/>
          <p:cNvSpPr/>
          <p:nvPr/>
        </p:nvSpPr>
        <p:spPr>
          <a:xfrm>
            <a:off x="2105327" y="4275438"/>
            <a:ext cx="778476" cy="37688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76" h="376881">
                <a:moveTo>
                  <a:pt x="0" y="376881"/>
                </a:moveTo>
                <a:lnTo>
                  <a:pt x="355257" y="0"/>
                </a:lnTo>
                <a:lnTo>
                  <a:pt x="778476" y="12357"/>
                </a:lnTo>
                <a:lnTo>
                  <a:pt x="491182" y="364524"/>
                </a:lnTo>
                <a:lnTo>
                  <a:pt x="0" y="3768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平行四边形 4"/>
          <p:cNvSpPr/>
          <p:nvPr/>
        </p:nvSpPr>
        <p:spPr>
          <a:xfrm>
            <a:off x="2741699" y="4281617"/>
            <a:ext cx="710514" cy="35834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0514" h="358345">
                <a:moveTo>
                  <a:pt x="0" y="352167"/>
                </a:moveTo>
                <a:lnTo>
                  <a:pt x="281117" y="0"/>
                </a:lnTo>
                <a:lnTo>
                  <a:pt x="710514" y="6178"/>
                </a:lnTo>
                <a:lnTo>
                  <a:pt x="454112" y="358345"/>
                </a:lnTo>
                <a:lnTo>
                  <a:pt x="0" y="3521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平行四边形 4"/>
          <p:cNvSpPr/>
          <p:nvPr/>
        </p:nvSpPr>
        <p:spPr>
          <a:xfrm>
            <a:off x="3371894"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平行四边形 4"/>
          <p:cNvSpPr/>
          <p:nvPr/>
        </p:nvSpPr>
        <p:spPr>
          <a:xfrm>
            <a:off x="3995910"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6" name="平行四边形 4"/>
          <p:cNvSpPr/>
          <p:nvPr/>
        </p:nvSpPr>
        <p:spPr>
          <a:xfrm>
            <a:off x="4607568"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7" name="平行四边形 4"/>
          <p:cNvSpPr/>
          <p:nvPr/>
        </p:nvSpPr>
        <p:spPr>
          <a:xfrm>
            <a:off x="5237762"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平行四边形 4"/>
          <p:cNvSpPr/>
          <p:nvPr/>
        </p:nvSpPr>
        <p:spPr>
          <a:xfrm>
            <a:off x="2029478" y="3862483"/>
            <a:ext cx="694200" cy="28867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4200" h="288675">
                <a:moveTo>
                  <a:pt x="0" y="279963"/>
                </a:moveTo>
                <a:lnTo>
                  <a:pt x="304691" y="0"/>
                </a:lnTo>
                <a:lnTo>
                  <a:pt x="694200" y="8143"/>
                </a:lnTo>
                <a:lnTo>
                  <a:pt x="419547" y="288675"/>
                </a:lnTo>
                <a:lnTo>
                  <a:pt x="0" y="27996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9" name="平行四边形 4"/>
          <p:cNvSpPr/>
          <p:nvPr/>
        </p:nvSpPr>
        <p:spPr>
          <a:xfrm>
            <a:off x="2577275" y="3870626"/>
            <a:ext cx="660490" cy="28053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490" h="280532">
                <a:moveTo>
                  <a:pt x="0" y="271820"/>
                </a:moveTo>
                <a:lnTo>
                  <a:pt x="266767" y="4498"/>
                </a:lnTo>
                <a:lnTo>
                  <a:pt x="660490" y="0"/>
                </a:lnTo>
                <a:lnTo>
                  <a:pt x="419547" y="280532"/>
                </a:lnTo>
                <a:lnTo>
                  <a:pt x="0" y="2718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0" name="平行四边形 4"/>
          <p:cNvSpPr/>
          <p:nvPr/>
        </p:nvSpPr>
        <p:spPr>
          <a:xfrm>
            <a:off x="3129286" y="3866412"/>
            <a:ext cx="609924"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924" h="284746">
                <a:moveTo>
                  <a:pt x="0" y="276034"/>
                </a:moveTo>
                <a:lnTo>
                  <a:pt x="224629" y="4498"/>
                </a:lnTo>
                <a:lnTo>
                  <a:pt x="609924"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平行四边形 4"/>
          <p:cNvSpPr/>
          <p:nvPr/>
        </p:nvSpPr>
        <p:spPr>
          <a:xfrm>
            <a:off x="3664442"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2" name="平行四边形 4"/>
          <p:cNvSpPr/>
          <p:nvPr/>
        </p:nvSpPr>
        <p:spPr>
          <a:xfrm>
            <a:off x="4220666"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平行四边形 4"/>
          <p:cNvSpPr/>
          <p:nvPr/>
        </p:nvSpPr>
        <p:spPr>
          <a:xfrm>
            <a:off x="4776847"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平行四边形 4"/>
          <p:cNvSpPr/>
          <p:nvPr/>
        </p:nvSpPr>
        <p:spPr>
          <a:xfrm>
            <a:off x="5333029"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平行四边形 4"/>
          <p:cNvSpPr/>
          <p:nvPr/>
        </p:nvSpPr>
        <p:spPr>
          <a:xfrm>
            <a:off x="2452015" y="3524395"/>
            <a:ext cx="607254" cy="2353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254" h="235325">
                <a:moveTo>
                  <a:pt x="0" y="226613"/>
                </a:moveTo>
                <a:lnTo>
                  <a:pt x="254241" y="0"/>
                </a:lnTo>
                <a:lnTo>
                  <a:pt x="607254" y="8028"/>
                </a:lnTo>
                <a:lnTo>
                  <a:pt x="394495" y="235325"/>
                </a:lnTo>
                <a:lnTo>
                  <a:pt x="0" y="22661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平行四边形 4"/>
          <p:cNvSpPr/>
          <p:nvPr/>
        </p:nvSpPr>
        <p:spPr>
          <a:xfrm>
            <a:off x="2946793" y="3530658"/>
            <a:ext cx="582202" cy="2290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2202" h="229062">
                <a:moveTo>
                  <a:pt x="0" y="220350"/>
                </a:moveTo>
                <a:lnTo>
                  <a:pt x="222926" y="0"/>
                </a:lnTo>
                <a:lnTo>
                  <a:pt x="582202" y="1765"/>
                </a:lnTo>
                <a:lnTo>
                  <a:pt x="394495" y="229062"/>
                </a:lnTo>
                <a:lnTo>
                  <a:pt x="0" y="22035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平行四边形 4"/>
          <p:cNvSpPr/>
          <p:nvPr/>
        </p:nvSpPr>
        <p:spPr>
          <a:xfrm>
            <a:off x="3429045" y="3533790"/>
            <a:ext cx="554018" cy="22593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4018" h="225931">
                <a:moveTo>
                  <a:pt x="0" y="217219"/>
                </a:moveTo>
                <a:lnTo>
                  <a:pt x="201005" y="0"/>
                </a:lnTo>
                <a:lnTo>
                  <a:pt x="554018" y="1766"/>
                </a:lnTo>
                <a:lnTo>
                  <a:pt x="394495" y="225931"/>
                </a:lnTo>
                <a:lnTo>
                  <a:pt x="0" y="2172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8" name="平行四边形 4"/>
          <p:cNvSpPr/>
          <p:nvPr/>
        </p:nvSpPr>
        <p:spPr>
          <a:xfrm>
            <a:off x="3926955" y="3526161"/>
            <a:ext cx="516440" cy="2335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9" name="平行四边形 4"/>
          <p:cNvSpPr/>
          <p:nvPr/>
        </p:nvSpPr>
        <p:spPr>
          <a:xfrm>
            <a:off x="4424865" y="3532425"/>
            <a:ext cx="475730" cy="22797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0" name="平行四边形 4"/>
          <p:cNvSpPr/>
          <p:nvPr/>
        </p:nvSpPr>
        <p:spPr>
          <a:xfrm>
            <a:off x="4916512" y="3533790"/>
            <a:ext cx="438152" cy="2266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152" h="226614">
                <a:moveTo>
                  <a:pt x="0" y="226614"/>
                </a:moveTo>
                <a:lnTo>
                  <a:pt x="82008" y="0"/>
                </a:lnTo>
                <a:lnTo>
                  <a:pt x="438152" y="1766"/>
                </a:lnTo>
                <a:lnTo>
                  <a:pt x="375706" y="225931"/>
                </a:lnTo>
                <a:lnTo>
                  <a:pt x="0" y="2266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1" name="平行四边形 4"/>
          <p:cNvSpPr/>
          <p:nvPr/>
        </p:nvSpPr>
        <p:spPr>
          <a:xfrm>
            <a:off x="5411290" y="3524396"/>
            <a:ext cx="400573" cy="23600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2" name="平行四边形 4"/>
          <p:cNvSpPr/>
          <p:nvPr/>
        </p:nvSpPr>
        <p:spPr>
          <a:xfrm>
            <a:off x="2793349" y="3250588"/>
            <a:ext cx="547756" cy="1841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756" h="184138">
                <a:moveTo>
                  <a:pt x="0" y="184138"/>
                </a:moveTo>
                <a:lnTo>
                  <a:pt x="213531" y="1366"/>
                </a:lnTo>
                <a:lnTo>
                  <a:pt x="547756" y="0"/>
                </a:lnTo>
                <a:lnTo>
                  <a:pt x="375706" y="183455"/>
                </a:lnTo>
                <a:lnTo>
                  <a:pt x="0" y="18413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3" name="平行四边形 4"/>
          <p:cNvSpPr/>
          <p:nvPr/>
        </p:nvSpPr>
        <p:spPr>
          <a:xfrm>
            <a:off x="3234893" y="3248823"/>
            <a:ext cx="528967" cy="18590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8967" h="185903">
                <a:moveTo>
                  <a:pt x="0" y="185903"/>
                </a:moveTo>
                <a:lnTo>
                  <a:pt x="191611" y="0"/>
                </a:lnTo>
                <a:lnTo>
                  <a:pt x="528967" y="4897"/>
                </a:lnTo>
                <a:lnTo>
                  <a:pt x="375706" y="185220"/>
                </a:lnTo>
                <a:lnTo>
                  <a:pt x="0" y="18590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4" name="平行四边形 4"/>
          <p:cNvSpPr/>
          <p:nvPr/>
        </p:nvSpPr>
        <p:spPr>
          <a:xfrm>
            <a:off x="3685830" y="3250588"/>
            <a:ext cx="485127" cy="1928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5127" h="192850">
                <a:moveTo>
                  <a:pt x="0" y="184138"/>
                </a:moveTo>
                <a:lnTo>
                  <a:pt x="150901" y="4498"/>
                </a:lnTo>
                <a:lnTo>
                  <a:pt x="485127" y="0"/>
                </a:lnTo>
                <a:lnTo>
                  <a:pt x="353785" y="192850"/>
                </a:lnTo>
                <a:lnTo>
                  <a:pt x="0" y="18413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5" name="平行四边形 4"/>
          <p:cNvSpPr/>
          <p:nvPr/>
        </p:nvSpPr>
        <p:spPr>
          <a:xfrm>
            <a:off x="4130504" y="3247456"/>
            <a:ext cx="463207" cy="19598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6" name="平行四边形 4"/>
          <p:cNvSpPr/>
          <p:nvPr/>
        </p:nvSpPr>
        <p:spPr>
          <a:xfrm>
            <a:off x="4575177" y="3244324"/>
            <a:ext cx="435024"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平行四边形 4"/>
          <p:cNvSpPr/>
          <p:nvPr/>
        </p:nvSpPr>
        <p:spPr>
          <a:xfrm>
            <a:off x="5026114" y="3244324"/>
            <a:ext cx="406840"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6840" h="199114">
                <a:moveTo>
                  <a:pt x="0" y="190402"/>
                </a:moveTo>
                <a:lnTo>
                  <a:pt x="63219" y="4500"/>
                </a:lnTo>
                <a:lnTo>
                  <a:pt x="406840"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8" name="平行四边形 4"/>
          <p:cNvSpPr/>
          <p:nvPr/>
        </p:nvSpPr>
        <p:spPr>
          <a:xfrm>
            <a:off x="5492709" y="3250588"/>
            <a:ext cx="359868" cy="1928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9" name="平行四边形 4"/>
          <p:cNvSpPr/>
          <p:nvPr/>
        </p:nvSpPr>
        <p:spPr>
          <a:xfrm>
            <a:off x="3081448" y="3020223"/>
            <a:ext cx="472600" cy="157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2600" h="157719">
                <a:moveTo>
                  <a:pt x="0" y="157719"/>
                </a:moveTo>
                <a:lnTo>
                  <a:pt x="182216" y="0"/>
                </a:lnTo>
                <a:lnTo>
                  <a:pt x="472600" y="1765"/>
                </a:lnTo>
                <a:lnTo>
                  <a:pt x="322471" y="157036"/>
                </a:lnTo>
                <a:lnTo>
                  <a:pt x="0" y="1577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0" name="平行四边形 4"/>
          <p:cNvSpPr/>
          <p:nvPr/>
        </p:nvSpPr>
        <p:spPr>
          <a:xfrm>
            <a:off x="3488544" y="3020223"/>
            <a:ext cx="453811" cy="157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11" h="157719">
                <a:moveTo>
                  <a:pt x="0" y="157719"/>
                </a:moveTo>
                <a:lnTo>
                  <a:pt x="150901" y="0"/>
                </a:lnTo>
                <a:lnTo>
                  <a:pt x="453811" y="1765"/>
                </a:lnTo>
                <a:lnTo>
                  <a:pt x="322471" y="157036"/>
                </a:lnTo>
                <a:lnTo>
                  <a:pt x="0" y="1577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1" name="平行四边形 4"/>
          <p:cNvSpPr/>
          <p:nvPr/>
        </p:nvSpPr>
        <p:spPr>
          <a:xfrm>
            <a:off x="3901905" y="3018855"/>
            <a:ext cx="428759"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59086">
                <a:moveTo>
                  <a:pt x="0" y="159086"/>
                </a:moveTo>
                <a:lnTo>
                  <a:pt x="119586" y="4498"/>
                </a:lnTo>
                <a:lnTo>
                  <a:pt x="428759"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2" name="平行四边形 4"/>
          <p:cNvSpPr/>
          <p:nvPr/>
        </p:nvSpPr>
        <p:spPr>
          <a:xfrm>
            <a:off x="4305869"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3" name="平行四边形 4"/>
          <p:cNvSpPr/>
          <p:nvPr/>
        </p:nvSpPr>
        <p:spPr>
          <a:xfrm>
            <a:off x="4719227"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平行四边形 4"/>
          <p:cNvSpPr/>
          <p:nvPr/>
        </p:nvSpPr>
        <p:spPr>
          <a:xfrm>
            <a:off x="5129454"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5" name="平行四边形 4"/>
          <p:cNvSpPr/>
          <p:nvPr/>
        </p:nvSpPr>
        <p:spPr>
          <a:xfrm>
            <a:off x="5536548"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6" name="平行四边形 4"/>
          <p:cNvSpPr/>
          <p:nvPr/>
        </p:nvSpPr>
        <p:spPr>
          <a:xfrm>
            <a:off x="3328837" y="2819807"/>
            <a:ext cx="428759" cy="13511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35116">
                <a:moveTo>
                  <a:pt x="0" y="132667"/>
                </a:moveTo>
                <a:lnTo>
                  <a:pt x="147769" y="0"/>
                </a:lnTo>
                <a:lnTo>
                  <a:pt x="428759" y="8028"/>
                </a:lnTo>
                <a:lnTo>
                  <a:pt x="294288" y="135116"/>
                </a:lnTo>
                <a:lnTo>
                  <a:pt x="0" y="132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7" name="平行四边形 4"/>
          <p:cNvSpPr/>
          <p:nvPr/>
        </p:nvSpPr>
        <p:spPr>
          <a:xfrm>
            <a:off x="3698355" y="2822939"/>
            <a:ext cx="416233" cy="131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6233" h="131984">
                <a:moveTo>
                  <a:pt x="0" y="129535"/>
                </a:moveTo>
                <a:lnTo>
                  <a:pt x="125849" y="0"/>
                </a:lnTo>
                <a:lnTo>
                  <a:pt x="416233" y="1765"/>
                </a:lnTo>
                <a:lnTo>
                  <a:pt x="294288" y="131984"/>
                </a:lnTo>
                <a:lnTo>
                  <a:pt x="0" y="12953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8" name="平行四边形 4"/>
          <p:cNvSpPr/>
          <p:nvPr/>
        </p:nvSpPr>
        <p:spPr>
          <a:xfrm>
            <a:off x="4074136" y="2821573"/>
            <a:ext cx="39118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1181" h="133351">
                <a:moveTo>
                  <a:pt x="0" y="130902"/>
                </a:moveTo>
                <a:lnTo>
                  <a:pt x="107060" y="4498"/>
                </a:lnTo>
                <a:lnTo>
                  <a:pt x="39118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9" name="平行四边形 4"/>
          <p:cNvSpPr/>
          <p:nvPr/>
        </p:nvSpPr>
        <p:spPr>
          <a:xfrm>
            <a:off x="4449917"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0" name="平行四边形 4"/>
          <p:cNvSpPr/>
          <p:nvPr/>
        </p:nvSpPr>
        <p:spPr>
          <a:xfrm>
            <a:off x="4825698"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1" name="平行四边形 4"/>
          <p:cNvSpPr/>
          <p:nvPr/>
        </p:nvSpPr>
        <p:spPr>
          <a:xfrm>
            <a:off x="5214005"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2" name="平行四边形 4"/>
          <p:cNvSpPr/>
          <p:nvPr/>
        </p:nvSpPr>
        <p:spPr>
          <a:xfrm>
            <a:off x="5583523"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平行四边形 4"/>
          <p:cNvSpPr/>
          <p:nvPr/>
        </p:nvSpPr>
        <p:spPr>
          <a:xfrm>
            <a:off x="3535517" y="2653839"/>
            <a:ext cx="378655" cy="1194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8655" h="119458">
                <a:moveTo>
                  <a:pt x="0" y="110746"/>
                </a:moveTo>
                <a:lnTo>
                  <a:pt x="119586" y="0"/>
                </a:lnTo>
                <a:lnTo>
                  <a:pt x="378655" y="8028"/>
                </a:lnTo>
                <a:lnTo>
                  <a:pt x="272368" y="119458"/>
                </a:lnTo>
                <a:lnTo>
                  <a:pt x="0" y="1107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4" name="平行四边形 4"/>
          <p:cNvSpPr/>
          <p:nvPr/>
        </p:nvSpPr>
        <p:spPr>
          <a:xfrm>
            <a:off x="3879982" y="2655605"/>
            <a:ext cx="366129"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平行四边形 4"/>
          <p:cNvSpPr/>
          <p:nvPr/>
        </p:nvSpPr>
        <p:spPr>
          <a:xfrm>
            <a:off x="4218185" y="2655605"/>
            <a:ext cx="366129"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6" name="平行四边形 4"/>
          <p:cNvSpPr/>
          <p:nvPr/>
        </p:nvSpPr>
        <p:spPr>
          <a:xfrm>
            <a:off x="4578307" y="2655605"/>
            <a:ext cx="331682"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7" name="平行四边形 4"/>
          <p:cNvSpPr/>
          <p:nvPr/>
        </p:nvSpPr>
        <p:spPr>
          <a:xfrm>
            <a:off x="4925904" y="2655604"/>
            <a:ext cx="309762" cy="1145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平行四边形 4"/>
          <p:cNvSpPr/>
          <p:nvPr/>
        </p:nvSpPr>
        <p:spPr>
          <a:xfrm>
            <a:off x="5274381" y="2654588"/>
            <a:ext cx="290712"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12" h="115578">
                <a:moveTo>
                  <a:pt x="0" y="109997"/>
                </a:moveTo>
                <a:lnTo>
                  <a:pt x="42668" y="0"/>
                </a:lnTo>
                <a:lnTo>
                  <a:pt x="290712"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平行四边形 4"/>
          <p:cNvSpPr/>
          <p:nvPr/>
        </p:nvSpPr>
        <p:spPr>
          <a:xfrm>
            <a:off x="5624424" y="2654588"/>
            <a:ext cx="276424"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0" name="平行四边形 4"/>
          <p:cNvSpPr/>
          <p:nvPr/>
        </p:nvSpPr>
        <p:spPr>
          <a:xfrm>
            <a:off x="3709347" y="2506201"/>
            <a:ext cx="354842"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平行四边形 4"/>
          <p:cNvSpPr/>
          <p:nvPr/>
        </p:nvSpPr>
        <p:spPr>
          <a:xfrm>
            <a:off x="4026054" y="2506201"/>
            <a:ext cx="354842"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2" name="平行四边形 4"/>
          <p:cNvSpPr/>
          <p:nvPr/>
        </p:nvSpPr>
        <p:spPr>
          <a:xfrm>
            <a:off x="4352286"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3" name="平行四边形 4"/>
          <p:cNvSpPr/>
          <p:nvPr/>
        </p:nvSpPr>
        <p:spPr>
          <a:xfrm>
            <a:off x="4673755"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平行四边形 4"/>
          <p:cNvSpPr/>
          <p:nvPr/>
        </p:nvSpPr>
        <p:spPr>
          <a:xfrm>
            <a:off x="5002367" y="2506201"/>
            <a:ext cx="302454"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5" name="平行四边形 4"/>
          <p:cNvSpPr/>
          <p:nvPr/>
        </p:nvSpPr>
        <p:spPr>
          <a:xfrm>
            <a:off x="5323836" y="2503819"/>
            <a:ext cx="283404"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102790">
                <a:moveTo>
                  <a:pt x="0" y="101221"/>
                </a:moveTo>
                <a:lnTo>
                  <a:pt x="48148" y="0"/>
                </a:lnTo>
                <a:lnTo>
                  <a:pt x="283404" y="3266"/>
                </a:lnTo>
                <a:lnTo>
                  <a:pt x="258080" y="102790"/>
                </a:lnTo>
                <a:lnTo>
                  <a:pt x="0" y="1012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6" name="平行四边形 4"/>
          <p:cNvSpPr/>
          <p:nvPr/>
        </p:nvSpPr>
        <p:spPr>
          <a:xfrm>
            <a:off x="5650067" y="2506201"/>
            <a:ext cx="271497"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7" name="平行四边形 4"/>
          <p:cNvSpPr/>
          <p:nvPr/>
        </p:nvSpPr>
        <p:spPr>
          <a:xfrm>
            <a:off x="3859366" y="2375234"/>
            <a:ext cx="331029"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029" h="90883">
                <a:moveTo>
                  <a:pt x="0" y="86933"/>
                </a:moveTo>
                <a:lnTo>
                  <a:pt x="102916" y="0"/>
                </a:lnTo>
                <a:lnTo>
                  <a:pt x="331029"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8" name="平行四边形 4"/>
          <p:cNvSpPr/>
          <p:nvPr/>
        </p:nvSpPr>
        <p:spPr>
          <a:xfrm>
            <a:off x="4161785" y="2375234"/>
            <a:ext cx="311979"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1979" h="90883">
                <a:moveTo>
                  <a:pt x="0" y="86933"/>
                </a:moveTo>
                <a:lnTo>
                  <a:pt x="86247" y="0"/>
                </a:lnTo>
                <a:lnTo>
                  <a:pt x="311979"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9" name="平行四边形 4"/>
          <p:cNvSpPr/>
          <p:nvPr/>
        </p:nvSpPr>
        <p:spPr>
          <a:xfrm>
            <a:off x="4466585" y="2377615"/>
            <a:ext cx="304835" cy="8850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4552 h 88502"/>
              <a:gd name="connsiteX1-433" fmla="*/ 71960 w 331029"/>
              <a:gd name="connsiteY1-434" fmla="*/ 0 h 88502"/>
              <a:gd name="connsiteX2-435" fmla="*/ 331029 w 331029"/>
              <a:gd name="connsiteY2-436" fmla="*/ 885 h 88502"/>
              <a:gd name="connsiteX3-437" fmla="*/ 243792 w 331029"/>
              <a:gd name="connsiteY3-438" fmla="*/ 88502 h 88502"/>
              <a:gd name="connsiteX4-439" fmla="*/ 0 w 331029"/>
              <a:gd name="connsiteY4-440" fmla="*/ 84552 h 88502"/>
              <a:gd name="connsiteX0-441" fmla="*/ 0 w 304835"/>
              <a:gd name="connsiteY0-442" fmla="*/ 84552 h 88502"/>
              <a:gd name="connsiteX1-443" fmla="*/ 71960 w 304835"/>
              <a:gd name="connsiteY1-444" fmla="*/ 0 h 88502"/>
              <a:gd name="connsiteX2-445" fmla="*/ 304835 w 304835"/>
              <a:gd name="connsiteY2-446" fmla="*/ 885 h 88502"/>
              <a:gd name="connsiteX3-447" fmla="*/ 243792 w 304835"/>
              <a:gd name="connsiteY3-448" fmla="*/ 88502 h 88502"/>
              <a:gd name="connsiteX4-449" fmla="*/ 0 w 304835"/>
              <a:gd name="connsiteY4-450" fmla="*/ 84552 h 88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4835" h="88502">
                <a:moveTo>
                  <a:pt x="0" y="84552"/>
                </a:moveTo>
                <a:lnTo>
                  <a:pt x="71960" y="0"/>
                </a:lnTo>
                <a:lnTo>
                  <a:pt x="304835" y="885"/>
                </a:lnTo>
                <a:lnTo>
                  <a:pt x="243792" y="88502"/>
                </a:lnTo>
                <a:lnTo>
                  <a:pt x="0" y="8455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0" name="平行四边形 4"/>
          <p:cNvSpPr/>
          <p:nvPr/>
        </p:nvSpPr>
        <p:spPr>
          <a:xfrm>
            <a:off x="4771385"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1" name="平行四边形 4"/>
          <p:cNvSpPr/>
          <p:nvPr/>
        </p:nvSpPr>
        <p:spPr>
          <a:xfrm>
            <a:off x="5069040"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2" name="平行四边形 4"/>
          <p:cNvSpPr/>
          <p:nvPr/>
        </p:nvSpPr>
        <p:spPr>
          <a:xfrm>
            <a:off x="5373840"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3" name="平行四边形 4"/>
          <p:cNvSpPr/>
          <p:nvPr/>
        </p:nvSpPr>
        <p:spPr>
          <a:xfrm>
            <a:off x="5676259"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4" name="平行四边形 4"/>
          <p:cNvSpPr/>
          <p:nvPr/>
        </p:nvSpPr>
        <p:spPr>
          <a:xfrm>
            <a:off x="3995097" y="2265695"/>
            <a:ext cx="307216" cy="7659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16" h="76596">
                <a:moveTo>
                  <a:pt x="0" y="75027"/>
                </a:moveTo>
                <a:lnTo>
                  <a:pt x="81484" y="0"/>
                </a:lnTo>
                <a:lnTo>
                  <a:pt x="307216" y="3266"/>
                </a:lnTo>
                <a:lnTo>
                  <a:pt x="229505" y="76596"/>
                </a:lnTo>
                <a:lnTo>
                  <a:pt x="0" y="7502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5" name="平行四边形 4"/>
          <p:cNvSpPr/>
          <p:nvPr/>
        </p:nvSpPr>
        <p:spPr>
          <a:xfrm>
            <a:off x="4280847" y="2264198"/>
            <a:ext cx="292929" cy="78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929" h="78093">
                <a:moveTo>
                  <a:pt x="0" y="76524"/>
                </a:moveTo>
                <a:lnTo>
                  <a:pt x="81484" y="1497"/>
                </a:lnTo>
                <a:lnTo>
                  <a:pt x="292929" y="0"/>
                </a:lnTo>
                <a:lnTo>
                  <a:pt x="229505" y="78093"/>
                </a:lnTo>
                <a:lnTo>
                  <a:pt x="0" y="7652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6" name="平行四边形 4"/>
          <p:cNvSpPr/>
          <p:nvPr/>
        </p:nvSpPr>
        <p:spPr>
          <a:xfrm>
            <a:off x="4561833" y="2265694"/>
            <a:ext cx="283404" cy="7659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76596">
                <a:moveTo>
                  <a:pt x="0" y="75027"/>
                </a:moveTo>
                <a:lnTo>
                  <a:pt x="67196" y="0"/>
                </a:lnTo>
                <a:lnTo>
                  <a:pt x="283404" y="885"/>
                </a:lnTo>
                <a:lnTo>
                  <a:pt x="229505" y="76596"/>
                </a:lnTo>
                <a:lnTo>
                  <a:pt x="0" y="7502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7" name="平行四边形 4"/>
          <p:cNvSpPr/>
          <p:nvPr/>
        </p:nvSpPr>
        <p:spPr>
          <a:xfrm>
            <a:off x="4847583"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8" name="平行四边形 4"/>
          <p:cNvSpPr/>
          <p:nvPr/>
        </p:nvSpPr>
        <p:spPr>
          <a:xfrm>
            <a:off x="5135714"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9" name="平行四边形 4"/>
          <p:cNvSpPr/>
          <p:nvPr/>
        </p:nvSpPr>
        <p:spPr>
          <a:xfrm>
            <a:off x="542384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0" name="平行四边形 4"/>
          <p:cNvSpPr/>
          <p:nvPr/>
        </p:nvSpPr>
        <p:spPr>
          <a:xfrm>
            <a:off x="5704833"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1" name="平行四边形 250"/>
          <p:cNvSpPr/>
          <p:nvPr/>
        </p:nvSpPr>
        <p:spPr>
          <a:xfrm flipH="1">
            <a:off x="9873857" y="4293973"/>
            <a:ext cx="846438" cy="358346"/>
          </a:xfrm>
          <a:prstGeom prst="parallelogram">
            <a:avLst>
              <a:gd name="adj" fmla="val 1094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2" name="平行四边形 4"/>
          <p:cNvSpPr/>
          <p:nvPr/>
        </p:nvSpPr>
        <p:spPr>
          <a:xfrm flipH="1">
            <a:off x="9323980" y="4275438"/>
            <a:ext cx="778476" cy="37688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76" h="376881">
                <a:moveTo>
                  <a:pt x="0" y="376881"/>
                </a:moveTo>
                <a:lnTo>
                  <a:pt x="355257" y="0"/>
                </a:lnTo>
                <a:lnTo>
                  <a:pt x="778476" y="12357"/>
                </a:lnTo>
                <a:lnTo>
                  <a:pt x="491182" y="364524"/>
                </a:lnTo>
                <a:lnTo>
                  <a:pt x="0" y="3768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3" name="平行四边形 4"/>
          <p:cNvSpPr/>
          <p:nvPr/>
        </p:nvSpPr>
        <p:spPr>
          <a:xfrm flipH="1">
            <a:off x="8755570" y="4281617"/>
            <a:ext cx="710514" cy="35834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0514" h="358345">
                <a:moveTo>
                  <a:pt x="0" y="352167"/>
                </a:moveTo>
                <a:lnTo>
                  <a:pt x="281117" y="0"/>
                </a:lnTo>
                <a:lnTo>
                  <a:pt x="710514" y="6178"/>
                </a:lnTo>
                <a:lnTo>
                  <a:pt x="454112" y="358345"/>
                </a:lnTo>
                <a:lnTo>
                  <a:pt x="0" y="3521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4" name="平行四边形 4"/>
          <p:cNvSpPr/>
          <p:nvPr/>
        </p:nvSpPr>
        <p:spPr>
          <a:xfrm flipH="1">
            <a:off x="8187160"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5" name="平行四边形 4"/>
          <p:cNvSpPr/>
          <p:nvPr/>
        </p:nvSpPr>
        <p:spPr>
          <a:xfrm flipH="1">
            <a:off x="7606392"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6" name="平行四边形 4"/>
          <p:cNvSpPr/>
          <p:nvPr/>
        </p:nvSpPr>
        <p:spPr>
          <a:xfrm flipH="1">
            <a:off x="7037981"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7" name="平行四边形 4"/>
          <p:cNvSpPr/>
          <p:nvPr/>
        </p:nvSpPr>
        <p:spPr>
          <a:xfrm flipH="1">
            <a:off x="6469571"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8" name="平行四边形 4"/>
          <p:cNvSpPr/>
          <p:nvPr/>
        </p:nvSpPr>
        <p:spPr>
          <a:xfrm flipH="1">
            <a:off x="9484105" y="3862483"/>
            <a:ext cx="694200" cy="28867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4200" h="288675">
                <a:moveTo>
                  <a:pt x="0" y="279963"/>
                </a:moveTo>
                <a:lnTo>
                  <a:pt x="304691" y="0"/>
                </a:lnTo>
                <a:lnTo>
                  <a:pt x="694200" y="8143"/>
                </a:lnTo>
                <a:lnTo>
                  <a:pt x="419547" y="288675"/>
                </a:lnTo>
                <a:lnTo>
                  <a:pt x="0" y="27996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平行四边形 4"/>
          <p:cNvSpPr/>
          <p:nvPr/>
        </p:nvSpPr>
        <p:spPr>
          <a:xfrm flipH="1">
            <a:off x="8970018" y="3870626"/>
            <a:ext cx="660490" cy="28053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490" h="280532">
                <a:moveTo>
                  <a:pt x="0" y="271820"/>
                </a:moveTo>
                <a:lnTo>
                  <a:pt x="266767" y="4498"/>
                </a:lnTo>
                <a:lnTo>
                  <a:pt x="660490" y="0"/>
                </a:lnTo>
                <a:lnTo>
                  <a:pt x="419547" y="280532"/>
                </a:lnTo>
                <a:lnTo>
                  <a:pt x="0" y="2718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平行四边形 4"/>
          <p:cNvSpPr/>
          <p:nvPr/>
        </p:nvSpPr>
        <p:spPr>
          <a:xfrm flipH="1">
            <a:off x="8468573" y="3866412"/>
            <a:ext cx="609924"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924" h="284746">
                <a:moveTo>
                  <a:pt x="0" y="276034"/>
                </a:moveTo>
                <a:lnTo>
                  <a:pt x="224629" y="4498"/>
                </a:lnTo>
                <a:lnTo>
                  <a:pt x="609924"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平行四边形 4"/>
          <p:cNvSpPr/>
          <p:nvPr/>
        </p:nvSpPr>
        <p:spPr>
          <a:xfrm flipH="1">
            <a:off x="7971341"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2" name="平行四边形 4"/>
          <p:cNvSpPr/>
          <p:nvPr/>
        </p:nvSpPr>
        <p:spPr>
          <a:xfrm flipH="1">
            <a:off x="7448827"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3" name="平行四边形 4"/>
          <p:cNvSpPr/>
          <p:nvPr/>
        </p:nvSpPr>
        <p:spPr>
          <a:xfrm flipH="1">
            <a:off x="6939780"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4" name="平行四边形 4"/>
          <p:cNvSpPr/>
          <p:nvPr/>
        </p:nvSpPr>
        <p:spPr>
          <a:xfrm flipH="1">
            <a:off x="6416592"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5" name="平行四边形 4"/>
          <p:cNvSpPr/>
          <p:nvPr/>
        </p:nvSpPr>
        <p:spPr>
          <a:xfrm flipH="1">
            <a:off x="9148514" y="3524395"/>
            <a:ext cx="607254" cy="2353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254" h="235325">
                <a:moveTo>
                  <a:pt x="0" y="226613"/>
                </a:moveTo>
                <a:lnTo>
                  <a:pt x="254241" y="0"/>
                </a:lnTo>
                <a:lnTo>
                  <a:pt x="607254" y="8028"/>
                </a:lnTo>
                <a:lnTo>
                  <a:pt x="394495" y="235325"/>
                </a:lnTo>
                <a:lnTo>
                  <a:pt x="0" y="22661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 name="平行四边形 4"/>
          <p:cNvSpPr/>
          <p:nvPr/>
        </p:nvSpPr>
        <p:spPr>
          <a:xfrm flipH="1">
            <a:off x="8678788" y="3530658"/>
            <a:ext cx="582202" cy="2290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2202" h="229062">
                <a:moveTo>
                  <a:pt x="0" y="220350"/>
                </a:moveTo>
                <a:lnTo>
                  <a:pt x="222926" y="0"/>
                </a:lnTo>
                <a:lnTo>
                  <a:pt x="582202" y="1765"/>
                </a:lnTo>
                <a:lnTo>
                  <a:pt x="394495" y="229062"/>
                </a:lnTo>
                <a:lnTo>
                  <a:pt x="0" y="22035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7" name="平行四边形 4"/>
          <p:cNvSpPr/>
          <p:nvPr/>
        </p:nvSpPr>
        <p:spPr>
          <a:xfrm flipH="1">
            <a:off x="8224720" y="3533790"/>
            <a:ext cx="554018" cy="22593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4018" h="225931">
                <a:moveTo>
                  <a:pt x="0" y="217219"/>
                </a:moveTo>
                <a:lnTo>
                  <a:pt x="201005" y="0"/>
                </a:lnTo>
                <a:lnTo>
                  <a:pt x="554018" y="1766"/>
                </a:lnTo>
                <a:lnTo>
                  <a:pt x="394495" y="225931"/>
                </a:lnTo>
                <a:lnTo>
                  <a:pt x="0" y="2172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8" name="平行四边形 4"/>
          <p:cNvSpPr/>
          <p:nvPr/>
        </p:nvSpPr>
        <p:spPr>
          <a:xfrm flipH="1">
            <a:off x="7764388" y="3526161"/>
            <a:ext cx="516440" cy="2335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9" name="平行四边形 4"/>
          <p:cNvSpPr/>
          <p:nvPr/>
        </p:nvSpPr>
        <p:spPr>
          <a:xfrm flipH="1">
            <a:off x="7307188" y="3532425"/>
            <a:ext cx="475730" cy="22797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0" name="平行四边形 4"/>
          <p:cNvSpPr/>
          <p:nvPr/>
        </p:nvSpPr>
        <p:spPr>
          <a:xfrm flipH="1">
            <a:off x="6853119" y="3533790"/>
            <a:ext cx="438152" cy="2266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152" h="226614">
                <a:moveTo>
                  <a:pt x="0" y="226614"/>
                </a:moveTo>
                <a:lnTo>
                  <a:pt x="82008" y="0"/>
                </a:lnTo>
                <a:lnTo>
                  <a:pt x="438152" y="1766"/>
                </a:lnTo>
                <a:lnTo>
                  <a:pt x="375706" y="225931"/>
                </a:lnTo>
                <a:lnTo>
                  <a:pt x="0" y="2266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1" name="平行四边形 4"/>
          <p:cNvSpPr/>
          <p:nvPr/>
        </p:nvSpPr>
        <p:spPr>
          <a:xfrm flipH="1">
            <a:off x="6395922" y="3524396"/>
            <a:ext cx="400573" cy="23600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2" name="平行四边形 4"/>
          <p:cNvSpPr/>
          <p:nvPr/>
        </p:nvSpPr>
        <p:spPr>
          <a:xfrm flipH="1">
            <a:off x="8866678" y="3250588"/>
            <a:ext cx="547756" cy="1841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756" h="184138">
                <a:moveTo>
                  <a:pt x="0" y="184138"/>
                </a:moveTo>
                <a:lnTo>
                  <a:pt x="213531" y="1366"/>
                </a:lnTo>
                <a:lnTo>
                  <a:pt x="547756" y="0"/>
                </a:lnTo>
                <a:lnTo>
                  <a:pt x="375706" y="183455"/>
                </a:lnTo>
                <a:lnTo>
                  <a:pt x="0" y="18413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3" name="平行四边形 4"/>
          <p:cNvSpPr/>
          <p:nvPr/>
        </p:nvSpPr>
        <p:spPr>
          <a:xfrm flipH="1">
            <a:off x="8443925" y="3248823"/>
            <a:ext cx="528967" cy="18590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8967" h="185903">
                <a:moveTo>
                  <a:pt x="0" y="185903"/>
                </a:moveTo>
                <a:lnTo>
                  <a:pt x="191611" y="0"/>
                </a:lnTo>
                <a:lnTo>
                  <a:pt x="528967" y="4897"/>
                </a:lnTo>
                <a:lnTo>
                  <a:pt x="375706" y="185220"/>
                </a:lnTo>
                <a:lnTo>
                  <a:pt x="0" y="18590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4" name="平行四边形 4"/>
          <p:cNvSpPr/>
          <p:nvPr/>
        </p:nvSpPr>
        <p:spPr>
          <a:xfrm flipH="1">
            <a:off x="8036828" y="3250588"/>
            <a:ext cx="485127" cy="1928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5127" h="192850">
                <a:moveTo>
                  <a:pt x="0" y="184138"/>
                </a:moveTo>
                <a:lnTo>
                  <a:pt x="150901" y="4498"/>
                </a:lnTo>
                <a:lnTo>
                  <a:pt x="485127" y="0"/>
                </a:lnTo>
                <a:lnTo>
                  <a:pt x="353785" y="192850"/>
                </a:lnTo>
                <a:lnTo>
                  <a:pt x="0" y="18413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5" name="平行四边形 4"/>
          <p:cNvSpPr/>
          <p:nvPr/>
        </p:nvSpPr>
        <p:spPr>
          <a:xfrm flipH="1">
            <a:off x="7614074" y="3247456"/>
            <a:ext cx="463207" cy="19598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6" name="平行四边形 4"/>
          <p:cNvSpPr/>
          <p:nvPr/>
        </p:nvSpPr>
        <p:spPr>
          <a:xfrm flipH="1">
            <a:off x="7197582" y="3244324"/>
            <a:ext cx="435024"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7" name="平行四边形 4"/>
          <p:cNvSpPr/>
          <p:nvPr/>
        </p:nvSpPr>
        <p:spPr>
          <a:xfrm flipH="1">
            <a:off x="6774829" y="3244324"/>
            <a:ext cx="406840"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6840" h="199114">
                <a:moveTo>
                  <a:pt x="0" y="190402"/>
                </a:moveTo>
                <a:lnTo>
                  <a:pt x="63219" y="4500"/>
                </a:lnTo>
                <a:lnTo>
                  <a:pt x="406840"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8" name="平行四边形 4"/>
          <p:cNvSpPr/>
          <p:nvPr/>
        </p:nvSpPr>
        <p:spPr>
          <a:xfrm flipH="1">
            <a:off x="6355206" y="3250588"/>
            <a:ext cx="359868" cy="1928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9" name="平行四边形 4"/>
          <p:cNvSpPr/>
          <p:nvPr/>
        </p:nvSpPr>
        <p:spPr>
          <a:xfrm flipH="1">
            <a:off x="8653735" y="3020223"/>
            <a:ext cx="472600" cy="157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2600" h="157719">
                <a:moveTo>
                  <a:pt x="0" y="157719"/>
                </a:moveTo>
                <a:lnTo>
                  <a:pt x="182216" y="0"/>
                </a:lnTo>
                <a:lnTo>
                  <a:pt x="472600" y="1765"/>
                </a:lnTo>
                <a:lnTo>
                  <a:pt x="322471" y="157036"/>
                </a:lnTo>
                <a:lnTo>
                  <a:pt x="0" y="1577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0" name="平行四边形 4"/>
          <p:cNvSpPr/>
          <p:nvPr/>
        </p:nvSpPr>
        <p:spPr>
          <a:xfrm flipH="1">
            <a:off x="8265430" y="3020223"/>
            <a:ext cx="453811" cy="157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11" h="157719">
                <a:moveTo>
                  <a:pt x="0" y="157719"/>
                </a:moveTo>
                <a:lnTo>
                  <a:pt x="150901" y="0"/>
                </a:lnTo>
                <a:lnTo>
                  <a:pt x="453811" y="1765"/>
                </a:lnTo>
                <a:lnTo>
                  <a:pt x="322471" y="157036"/>
                </a:lnTo>
                <a:lnTo>
                  <a:pt x="0" y="15771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1" name="平行四边形 4"/>
          <p:cNvSpPr/>
          <p:nvPr/>
        </p:nvSpPr>
        <p:spPr>
          <a:xfrm flipH="1">
            <a:off x="7877121" y="3018855"/>
            <a:ext cx="428759"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59086">
                <a:moveTo>
                  <a:pt x="0" y="159086"/>
                </a:moveTo>
                <a:lnTo>
                  <a:pt x="119586" y="4498"/>
                </a:lnTo>
                <a:lnTo>
                  <a:pt x="428759"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2" name="平行四边形 4"/>
          <p:cNvSpPr/>
          <p:nvPr/>
        </p:nvSpPr>
        <p:spPr>
          <a:xfrm flipH="1">
            <a:off x="7498209"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3" name="平行四边形 4"/>
          <p:cNvSpPr/>
          <p:nvPr/>
        </p:nvSpPr>
        <p:spPr>
          <a:xfrm flipH="1">
            <a:off x="7106770"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4" name="平行四边形 4"/>
          <p:cNvSpPr/>
          <p:nvPr/>
        </p:nvSpPr>
        <p:spPr>
          <a:xfrm flipH="1">
            <a:off x="6727860"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5" name="平行四边形 4"/>
          <p:cNvSpPr/>
          <p:nvPr/>
        </p:nvSpPr>
        <p:spPr>
          <a:xfrm flipH="1">
            <a:off x="6336421"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6" name="平行四边形 4"/>
          <p:cNvSpPr/>
          <p:nvPr/>
        </p:nvSpPr>
        <p:spPr>
          <a:xfrm flipH="1">
            <a:off x="8450189" y="2819807"/>
            <a:ext cx="428759" cy="13511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35116">
                <a:moveTo>
                  <a:pt x="0" y="132667"/>
                </a:moveTo>
                <a:lnTo>
                  <a:pt x="147769" y="0"/>
                </a:lnTo>
                <a:lnTo>
                  <a:pt x="428759" y="8028"/>
                </a:lnTo>
                <a:lnTo>
                  <a:pt x="294288" y="135116"/>
                </a:lnTo>
                <a:lnTo>
                  <a:pt x="0" y="132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7" name="平行四边形 4"/>
          <p:cNvSpPr/>
          <p:nvPr/>
        </p:nvSpPr>
        <p:spPr>
          <a:xfrm flipH="1">
            <a:off x="8093197" y="2822939"/>
            <a:ext cx="416233" cy="131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6233" h="131984">
                <a:moveTo>
                  <a:pt x="0" y="129535"/>
                </a:moveTo>
                <a:lnTo>
                  <a:pt x="125849" y="0"/>
                </a:lnTo>
                <a:lnTo>
                  <a:pt x="416233" y="1765"/>
                </a:lnTo>
                <a:lnTo>
                  <a:pt x="294288" y="131984"/>
                </a:lnTo>
                <a:lnTo>
                  <a:pt x="0" y="12953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平行四边形 4"/>
          <p:cNvSpPr/>
          <p:nvPr/>
        </p:nvSpPr>
        <p:spPr>
          <a:xfrm flipH="1">
            <a:off x="7742468" y="2821573"/>
            <a:ext cx="39118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1181" h="133351">
                <a:moveTo>
                  <a:pt x="0" y="130902"/>
                </a:moveTo>
                <a:lnTo>
                  <a:pt x="107060" y="4498"/>
                </a:lnTo>
                <a:lnTo>
                  <a:pt x="39118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9" name="平行四边形 4"/>
          <p:cNvSpPr/>
          <p:nvPr/>
        </p:nvSpPr>
        <p:spPr>
          <a:xfrm flipH="1">
            <a:off x="7388607"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0" name="平行四边形 4"/>
          <p:cNvSpPr/>
          <p:nvPr/>
        </p:nvSpPr>
        <p:spPr>
          <a:xfrm flipH="1">
            <a:off x="7034746"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1" name="平行四边形 4"/>
          <p:cNvSpPr/>
          <p:nvPr/>
        </p:nvSpPr>
        <p:spPr>
          <a:xfrm flipH="1">
            <a:off x="6684017"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2" name="平行四边形 4"/>
          <p:cNvSpPr/>
          <p:nvPr/>
        </p:nvSpPr>
        <p:spPr>
          <a:xfrm flipH="1">
            <a:off x="6327025"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3" name="平行四边形 4"/>
          <p:cNvSpPr/>
          <p:nvPr/>
        </p:nvSpPr>
        <p:spPr>
          <a:xfrm flipH="1">
            <a:off x="8293613" y="2653839"/>
            <a:ext cx="378655" cy="1194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8655" h="119458">
                <a:moveTo>
                  <a:pt x="0" y="110746"/>
                </a:moveTo>
                <a:lnTo>
                  <a:pt x="119586" y="0"/>
                </a:lnTo>
                <a:lnTo>
                  <a:pt x="378655" y="8028"/>
                </a:lnTo>
                <a:lnTo>
                  <a:pt x="272368" y="119458"/>
                </a:lnTo>
                <a:lnTo>
                  <a:pt x="0" y="1107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4" name="平行四边形 4"/>
          <p:cNvSpPr/>
          <p:nvPr/>
        </p:nvSpPr>
        <p:spPr>
          <a:xfrm flipH="1">
            <a:off x="7961674" y="2655605"/>
            <a:ext cx="366129"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5" name="平行四边形 4"/>
          <p:cNvSpPr/>
          <p:nvPr/>
        </p:nvSpPr>
        <p:spPr>
          <a:xfrm flipH="1">
            <a:off x="7623471" y="2655605"/>
            <a:ext cx="366129"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6" name="平行四边形 4"/>
          <p:cNvSpPr/>
          <p:nvPr/>
        </p:nvSpPr>
        <p:spPr>
          <a:xfrm flipH="1">
            <a:off x="7297794" y="2655605"/>
            <a:ext cx="331682"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7" name="平行四边形 4"/>
          <p:cNvSpPr/>
          <p:nvPr/>
        </p:nvSpPr>
        <p:spPr>
          <a:xfrm flipH="1">
            <a:off x="6972117" y="2655604"/>
            <a:ext cx="309762" cy="1145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8" name="平行四边形 4"/>
          <p:cNvSpPr/>
          <p:nvPr/>
        </p:nvSpPr>
        <p:spPr>
          <a:xfrm flipH="1">
            <a:off x="6642690" y="2654588"/>
            <a:ext cx="290712"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12" h="115578">
                <a:moveTo>
                  <a:pt x="0" y="109997"/>
                </a:moveTo>
                <a:lnTo>
                  <a:pt x="42668" y="0"/>
                </a:lnTo>
                <a:lnTo>
                  <a:pt x="290712"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9" name="平行四边形 4"/>
          <p:cNvSpPr/>
          <p:nvPr/>
        </p:nvSpPr>
        <p:spPr>
          <a:xfrm flipH="1">
            <a:off x="6306935" y="2654588"/>
            <a:ext cx="276424"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0" name="平行四边形 4"/>
          <p:cNvSpPr/>
          <p:nvPr/>
        </p:nvSpPr>
        <p:spPr>
          <a:xfrm flipH="1">
            <a:off x="8143594" y="2506201"/>
            <a:ext cx="354842"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1" name="平行四边形 4"/>
          <p:cNvSpPr/>
          <p:nvPr/>
        </p:nvSpPr>
        <p:spPr>
          <a:xfrm flipH="1">
            <a:off x="7826887" y="2506201"/>
            <a:ext cx="354842"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2" name="平行四边形 4"/>
          <p:cNvSpPr/>
          <p:nvPr/>
        </p:nvSpPr>
        <p:spPr>
          <a:xfrm flipH="1">
            <a:off x="7531611"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3" name="平行四边形 4"/>
          <p:cNvSpPr/>
          <p:nvPr/>
        </p:nvSpPr>
        <p:spPr>
          <a:xfrm flipH="1">
            <a:off x="7210142"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4" name="平行四边形 4"/>
          <p:cNvSpPr/>
          <p:nvPr/>
        </p:nvSpPr>
        <p:spPr>
          <a:xfrm flipH="1">
            <a:off x="6902962" y="2506201"/>
            <a:ext cx="302454"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5" name="平行四边形 4"/>
          <p:cNvSpPr/>
          <p:nvPr/>
        </p:nvSpPr>
        <p:spPr>
          <a:xfrm flipH="1">
            <a:off x="6600543" y="2503819"/>
            <a:ext cx="283404" cy="1027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102790">
                <a:moveTo>
                  <a:pt x="0" y="101221"/>
                </a:moveTo>
                <a:lnTo>
                  <a:pt x="48148" y="0"/>
                </a:lnTo>
                <a:lnTo>
                  <a:pt x="283404" y="3266"/>
                </a:lnTo>
                <a:lnTo>
                  <a:pt x="258080" y="102790"/>
                </a:lnTo>
                <a:lnTo>
                  <a:pt x="0" y="1012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6" name="平行四边形 4"/>
          <p:cNvSpPr/>
          <p:nvPr/>
        </p:nvSpPr>
        <p:spPr>
          <a:xfrm flipH="1">
            <a:off x="6286221" y="2506201"/>
            <a:ext cx="271497"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7" name="平行四边形 4"/>
          <p:cNvSpPr/>
          <p:nvPr/>
        </p:nvSpPr>
        <p:spPr>
          <a:xfrm flipH="1">
            <a:off x="8017390" y="2375234"/>
            <a:ext cx="331029"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029" h="90883">
                <a:moveTo>
                  <a:pt x="0" y="86933"/>
                </a:moveTo>
                <a:lnTo>
                  <a:pt x="102916" y="0"/>
                </a:lnTo>
                <a:lnTo>
                  <a:pt x="331029"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8" name="平行四边形 4"/>
          <p:cNvSpPr/>
          <p:nvPr/>
        </p:nvSpPr>
        <p:spPr>
          <a:xfrm flipH="1">
            <a:off x="7734021" y="2375234"/>
            <a:ext cx="311979"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1979" h="90883">
                <a:moveTo>
                  <a:pt x="0" y="86933"/>
                </a:moveTo>
                <a:lnTo>
                  <a:pt x="86247" y="0"/>
                </a:lnTo>
                <a:lnTo>
                  <a:pt x="311979"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9" name="平行四边形 4"/>
          <p:cNvSpPr/>
          <p:nvPr/>
        </p:nvSpPr>
        <p:spPr>
          <a:xfrm flipH="1">
            <a:off x="7436365" y="2377615"/>
            <a:ext cx="304835" cy="8850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4552 h 88502"/>
              <a:gd name="connsiteX1-433" fmla="*/ 71960 w 331029"/>
              <a:gd name="connsiteY1-434" fmla="*/ 0 h 88502"/>
              <a:gd name="connsiteX2-435" fmla="*/ 331029 w 331029"/>
              <a:gd name="connsiteY2-436" fmla="*/ 885 h 88502"/>
              <a:gd name="connsiteX3-437" fmla="*/ 243792 w 331029"/>
              <a:gd name="connsiteY3-438" fmla="*/ 88502 h 88502"/>
              <a:gd name="connsiteX4-439" fmla="*/ 0 w 331029"/>
              <a:gd name="connsiteY4-440" fmla="*/ 84552 h 88502"/>
              <a:gd name="connsiteX0-441" fmla="*/ 0 w 304835"/>
              <a:gd name="connsiteY0-442" fmla="*/ 84552 h 88502"/>
              <a:gd name="connsiteX1-443" fmla="*/ 71960 w 304835"/>
              <a:gd name="connsiteY1-444" fmla="*/ 0 h 88502"/>
              <a:gd name="connsiteX2-445" fmla="*/ 304835 w 304835"/>
              <a:gd name="connsiteY2-446" fmla="*/ 885 h 88502"/>
              <a:gd name="connsiteX3-447" fmla="*/ 243792 w 304835"/>
              <a:gd name="connsiteY3-448" fmla="*/ 88502 h 88502"/>
              <a:gd name="connsiteX4-449" fmla="*/ 0 w 304835"/>
              <a:gd name="connsiteY4-450" fmla="*/ 84552 h 88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4835" h="88502">
                <a:moveTo>
                  <a:pt x="0" y="84552"/>
                </a:moveTo>
                <a:lnTo>
                  <a:pt x="71960" y="0"/>
                </a:lnTo>
                <a:lnTo>
                  <a:pt x="304835" y="885"/>
                </a:lnTo>
                <a:lnTo>
                  <a:pt x="243792" y="88502"/>
                </a:lnTo>
                <a:lnTo>
                  <a:pt x="0" y="8455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0" name="平行四边形 4"/>
          <p:cNvSpPr/>
          <p:nvPr/>
        </p:nvSpPr>
        <p:spPr>
          <a:xfrm flipH="1">
            <a:off x="7145853"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1" name="平行四边形 4"/>
          <p:cNvSpPr/>
          <p:nvPr/>
        </p:nvSpPr>
        <p:spPr>
          <a:xfrm flipH="1">
            <a:off x="6855339"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2" name="平行四边形 4"/>
          <p:cNvSpPr/>
          <p:nvPr/>
        </p:nvSpPr>
        <p:spPr>
          <a:xfrm flipH="1">
            <a:off x="6562445"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3" name="平行四边形 4"/>
          <p:cNvSpPr/>
          <p:nvPr/>
        </p:nvSpPr>
        <p:spPr>
          <a:xfrm flipH="1">
            <a:off x="6279076"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4" name="平行四边形 4"/>
          <p:cNvSpPr/>
          <p:nvPr/>
        </p:nvSpPr>
        <p:spPr>
          <a:xfrm flipH="1">
            <a:off x="7905470" y="2265695"/>
            <a:ext cx="307216" cy="7659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16" h="76596">
                <a:moveTo>
                  <a:pt x="0" y="75027"/>
                </a:moveTo>
                <a:lnTo>
                  <a:pt x="81484" y="0"/>
                </a:lnTo>
                <a:lnTo>
                  <a:pt x="307216" y="3266"/>
                </a:lnTo>
                <a:lnTo>
                  <a:pt x="229505" y="76596"/>
                </a:lnTo>
                <a:lnTo>
                  <a:pt x="0" y="7502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5" name="平行四边形 4"/>
          <p:cNvSpPr/>
          <p:nvPr/>
        </p:nvSpPr>
        <p:spPr>
          <a:xfrm flipH="1">
            <a:off x="7634009" y="2264198"/>
            <a:ext cx="292929" cy="78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929" h="78093">
                <a:moveTo>
                  <a:pt x="0" y="76524"/>
                </a:moveTo>
                <a:lnTo>
                  <a:pt x="81484" y="1497"/>
                </a:lnTo>
                <a:lnTo>
                  <a:pt x="292929" y="0"/>
                </a:lnTo>
                <a:lnTo>
                  <a:pt x="229505" y="78093"/>
                </a:lnTo>
                <a:lnTo>
                  <a:pt x="0" y="7652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6" name="平行四边形 4"/>
          <p:cNvSpPr/>
          <p:nvPr/>
        </p:nvSpPr>
        <p:spPr>
          <a:xfrm flipH="1">
            <a:off x="7362546" y="2265694"/>
            <a:ext cx="283404" cy="7659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76596">
                <a:moveTo>
                  <a:pt x="0" y="75027"/>
                </a:moveTo>
                <a:lnTo>
                  <a:pt x="67196" y="0"/>
                </a:lnTo>
                <a:lnTo>
                  <a:pt x="283404" y="885"/>
                </a:lnTo>
                <a:lnTo>
                  <a:pt x="229505" y="76596"/>
                </a:lnTo>
                <a:lnTo>
                  <a:pt x="0" y="7502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7" name="平行四边形 4"/>
          <p:cNvSpPr/>
          <p:nvPr/>
        </p:nvSpPr>
        <p:spPr>
          <a:xfrm flipH="1">
            <a:off x="7086323"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8" name="平行四边形 4"/>
          <p:cNvSpPr/>
          <p:nvPr/>
        </p:nvSpPr>
        <p:spPr>
          <a:xfrm flipH="1">
            <a:off x="6810098"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9" name="平行四边形 4"/>
          <p:cNvSpPr/>
          <p:nvPr/>
        </p:nvSpPr>
        <p:spPr>
          <a:xfrm flipH="1">
            <a:off x="6550541"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0" name="平行四边形 4"/>
          <p:cNvSpPr/>
          <p:nvPr/>
        </p:nvSpPr>
        <p:spPr>
          <a:xfrm flipH="1">
            <a:off x="6269553"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1" name="平行四边形 4"/>
          <p:cNvSpPr/>
          <p:nvPr/>
        </p:nvSpPr>
        <p:spPr>
          <a:xfrm>
            <a:off x="5856887" y="4281616"/>
            <a:ext cx="490732"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2" name="平行四边形 4"/>
          <p:cNvSpPr/>
          <p:nvPr/>
        </p:nvSpPr>
        <p:spPr>
          <a:xfrm>
            <a:off x="5885480" y="3862100"/>
            <a:ext cx="438597" cy="2890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3" name="平行四边形 4"/>
          <p:cNvSpPr/>
          <p:nvPr/>
        </p:nvSpPr>
        <p:spPr>
          <a:xfrm>
            <a:off x="5904208" y="3529160"/>
            <a:ext cx="394756" cy="23294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4" name="平行四边形 4"/>
          <p:cNvSpPr/>
          <p:nvPr/>
        </p:nvSpPr>
        <p:spPr>
          <a:xfrm>
            <a:off x="5923716" y="3244813"/>
            <a:ext cx="360309" cy="2010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5" name="平行四边形 4"/>
          <p:cNvSpPr/>
          <p:nvPr/>
        </p:nvSpPr>
        <p:spPr>
          <a:xfrm>
            <a:off x="5938979" y="3020221"/>
            <a:ext cx="329744" cy="1618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6" name="平行四边形 4"/>
          <p:cNvSpPr/>
          <p:nvPr/>
        </p:nvSpPr>
        <p:spPr>
          <a:xfrm>
            <a:off x="5957379" y="2822940"/>
            <a:ext cx="298431" cy="13266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7" name="平行四边形 4"/>
          <p:cNvSpPr/>
          <p:nvPr/>
        </p:nvSpPr>
        <p:spPr>
          <a:xfrm>
            <a:off x="5964943" y="2654588"/>
            <a:ext cx="280393"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8" name="平行四边形 4"/>
          <p:cNvSpPr/>
          <p:nvPr/>
        </p:nvSpPr>
        <p:spPr>
          <a:xfrm>
            <a:off x="5973916" y="2508582"/>
            <a:ext cx="258080"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9" name="平行四边形 4"/>
          <p:cNvSpPr/>
          <p:nvPr/>
        </p:nvSpPr>
        <p:spPr>
          <a:xfrm>
            <a:off x="5983440" y="2376118"/>
            <a:ext cx="243792" cy="899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0" name="平行四边形 4"/>
          <p:cNvSpPr/>
          <p:nvPr/>
        </p:nvSpPr>
        <p:spPr>
          <a:xfrm>
            <a:off x="5990582" y="2268959"/>
            <a:ext cx="222362" cy="7333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50"/>
                                        <p:tgtEl>
                                          <p:spTgt spid="181"/>
                                        </p:tgtEl>
                                      </p:cBhvr>
                                    </p:animEffect>
                                    <p:set>
                                      <p:cBhvr>
                                        <p:cTn id="7" dur="1" fill="hold">
                                          <p:stCondLst>
                                            <p:cond delay="149"/>
                                          </p:stCondLst>
                                        </p:cTn>
                                        <p:tgtEl>
                                          <p:spTgt spid="181"/>
                                        </p:tgtEl>
                                        <p:attrNameLst>
                                          <p:attrName>style.visibility</p:attrName>
                                        </p:attrNameLst>
                                      </p:cBhvr>
                                      <p:to>
                                        <p:strVal val="hidden"/>
                                      </p:to>
                                    </p:set>
                                  </p:childTnLst>
                                </p:cTn>
                              </p:par>
                              <p:par>
                                <p:cTn id="8" presetID="10" presetClass="exit" presetSubtype="0" fill="hold" grpId="0" nodeType="withEffect">
                                  <p:stCondLst>
                                    <p:cond delay="50"/>
                                  </p:stCondLst>
                                  <p:childTnLst>
                                    <p:animEffect transition="out" filter="fade">
                                      <p:cBhvr>
                                        <p:cTn id="9" dur="150"/>
                                        <p:tgtEl>
                                          <p:spTgt spid="182"/>
                                        </p:tgtEl>
                                      </p:cBhvr>
                                    </p:animEffect>
                                    <p:set>
                                      <p:cBhvr>
                                        <p:cTn id="10" dur="1" fill="hold">
                                          <p:stCondLst>
                                            <p:cond delay="149"/>
                                          </p:stCondLst>
                                        </p:cTn>
                                        <p:tgtEl>
                                          <p:spTgt spid="182"/>
                                        </p:tgtEl>
                                        <p:attrNameLst>
                                          <p:attrName>style.visibility</p:attrName>
                                        </p:attrNameLst>
                                      </p:cBhvr>
                                      <p:to>
                                        <p:strVal val="hidden"/>
                                      </p:to>
                                    </p:set>
                                  </p:childTnLst>
                                </p:cTn>
                              </p:par>
                              <p:par>
                                <p:cTn id="11" presetID="10" presetClass="exit" presetSubtype="0" fill="hold" grpId="0" nodeType="withEffect">
                                  <p:stCondLst>
                                    <p:cond delay="50"/>
                                  </p:stCondLst>
                                  <p:childTnLst>
                                    <p:animEffect transition="out" filter="fade">
                                      <p:cBhvr>
                                        <p:cTn id="12" dur="150"/>
                                        <p:tgtEl>
                                          <p:spTgt spid="183"/>
                                        </p:tgtEl>
                                      </p:cBhvr>
                                    </p:animEffect>
                                    <p:set>
                                      <p:cBhvr>
                                        <p:cTn id="13" dur="1" fill="hold">
                                          <p:stCondLst>
                                            <p:cond delay="149"/>
                                          </p:stCondLst>
                                        </p:cTn>
                                        <p:tgtEl>
                                          <p:spTgt spid="183"/>
                                        </p:tgtEl>
                                        <p:attrNameLst>
                                          <p:attrName>style.visibility</p:attrName>
                                        </p:attrNameLst>
                                      </p:cBhvr>
                                      <p:to>
                                        <p:strVal val="hidden"/>
                                      </p:to>
                                    </p:set>
                                  </p:childTnLst>
                                </p:cTn>
                              </p:par>
                              <p:par>
                                <p:cTn id="14" presetID="10" presetClass="exit" presetSubtype="0" fill="hold" grpId="0" nodeType="withEffect">
                                  <p:stCondLst>
                                    <p:cond delay="150"/>
                                  </p:stCondLst>
                                  <p:childTnLst>
                                    <p:animEffect transition="out" filter="fade">
                                      <p:cBhvr>
                                        <p:cTn id="15" dur="150"/>
                                        <p:tgtEl>
                                          <p:spTgt spid="190"/>
                                        </p:tgtEl>
                                      </p:cBhvr>
                                    </p:animEffect>
                                    <p:set>
                                      <p:cBhvr>
                                        <p:cTn id="16" dur="1" fill="hold">
                                          <p:stCondLst>
                                            <p:cond delay="149"/>
                                          </p:stCondLst>
                                        </p:cTn>
                                        <p:tgtEl>
                                          <p:spTgt spid="190"/>
                                        </p:tgtEl>
                                        <p:attrNameLst>
                                          <p:attrName>style.visibility</p:attrName>
                                        </p:attrNameLst>
                                      </p:cBhvr>
                                      <p:to>
                                        <p:strVal val="hidden"/>
                                      </p:to>
                                    </p:set>
                                  </p:childTnLst>
                                </p:cTn>
                              </p:par>
                              <p:par>
                                <p:cTn id="17" presetID="10" presetClass="exit" presetSubtype="0" fill="hold" grpId="0" nodeType="withEffect">
                                  <p:stCondLst>
                                    <p:cond delay="150"/>
                                  </p:stCondLst>
                                  <p:childTnLst>
                                    <p:animEffect transition="out" filter="fade">
                                      <p:cBhvr>
                                        <p:cTn id="18" dur="150"/>
                                        <p:tgtEl>
                                          <p:spTgt spid="189"/>
                                        </p:tgtEl>
                                      </p:cBhvr>
                                    </p:animEffect>
                                    <p:set>
                                      <p:cBhvr>
                                        <p:cTn id="19" dur="1" fill="hold">
                                          <p:stCondLst>
                                            <p:cond delay="149"/>
                                          </p:stCondLst>
                                        </p:cTn>
                                        <p:tgtEl>
                                          <p:spTgt spid="189"/>
                                        </p:tgtEl>
                                        <p:attrNameLst>
                                          <p:attrName>style.visibility</p:attrName>
                                        </p:attrNameLst>
                                      </p:cBhvr>
                                      <p:to>
                                        <p:strVal val="hidden"/>
                                      </p:to>
                                    </p:set>
                                  </p:childTnLst>
                                </p:cTn>
                              </p:par>
                              <p:par>
                                <p:cTn id="20" presetID="10" presetClass="exit" presetSubtype="0" fill="hold" grpId="0" nodeType="withEffect">
                                  <p:stCondLst>
                                    <p:cond delay="150"/>
                                  </p:stCondLst>
                                  <p:childTnLst>
                                    <p:animEffect transition="out" filter="fade">
                                      <p:cBhvr>
                                        <p:cTn id="21" dur="150"/>
                                        <p:tgtEl>
                                          <p:spTgt spid="188"/>
                                        </p:tgtEl>
                                      </p:cBhvr>
                                    </p:animEffect>
                                    <p:set>
                                      <p:cBhvr>
                                        <p:cTn id="22" dur="1" fill="hold">
                                          <p:stCondLst>
                                            <p:cond delay="149"/>
                                          </p:stCondLst>
                                        </p:cTn>
                                        <p:tgtEl>
                                          <p:spTgt spid="188"/>
                                        </p:tgtEl>
                                        <p:attrNameLst>
                                          <p:attrName>style.visibility</p:attrName>
                                        </p:attrNameLst>
                                      </p:cBhvr>
                                      <p:to>
                                        <p:strVal val="hidden"/>
                                      </p:to>
                                    </p:set>
                                  </p:childTnLst>
                                </p:cTn>
                              </p:par>
                              <p:par>
                                <p:cTn id="23" presetID="10" presetClass="exit" presetSubtype="0" fill="hold" grpId="0" nodeType="withEffect">
                                  <p:stCondLst>
                                    <p:cond delay="100"/>
                                  </p:stCondLst>
                                  <p:childTnLst>
                                    <p:animEffect transition="out" filter="fade">
                                      <p:cBhvr>
                                        <p:cTn id="24" dur="150"/>
                                        <p:tgtEl>
                                          <p:spTgt spid="195"/>
                                        </p:tgtEl>
                                      </p:cBhvr>
                                    </p:animEffect>
                                    <p:set>
                                      <p:cBhvr>
                                        <p:cTn id="25" dur="1" fill="hold">
                                          <p:stCondLst>
                                            <p:cond delay="149"/>
                                          </p:stCondLst>
                                        </p:cTn>
                                        <p:tgtEl>
                                          <p:spTgt spid="195"/>
                                        </p:tgtEl>
                                        <p:attrNameLst>
                                          <p:attrName>style.visibility</p:attrName>
                                        </p:attrNameLst>
                                      </p:cBhvr>
                                      <p:to>
                                        <p:strVal val="hidden"/>
                                      </p:to>
                                    </p:set>
                                  </p:childTnLst>
                                </p:cTn>
                              </p:par>
                              <p:par>
                                <p:cTn id="26" presetID="10" presetClass="exit" presetSubtype="0" fill="hold" grpId="0" nodeType="withEffect">
                                  <p:stCondLst>
                                    <p:cond delay="100"/>
                                  </p:stCondLst>
                                  <p:childTnLst>
                                    <p:animEffect transition="out" filter="fade">
                                      <p:cBhvr>
                                        <p:cTn id="27" dur="150"/>
                                        <p:tgtEl>
                                          <p:spTgt spid="196"/>
                                        </p:tgtEl>
                                      </p:cBhvr>
                                    </p:animEffect>
                                    <p:set>
                                      <p:cBhvr>
                                        <p:cTn id="28" dur="1" fill="hold">
                                          <p:stCondLst>
                                            <p:cond delay="149"/>
                                          </p:stCondLst>
                                        </p:cTn>
                                        <p:tgtEl>
                                          <p:spTgt spid="196"/>
                                        </p:tgtEl>
                                        <p:attrNameLst>
                                          <p:attrName>style.visibility</p:attrName>
                                        </p:attrNameLst>
                                      </p:cBhvr>
                                      <p:to>
                                        <p:strVal val="hidden"/>
                                      </p:to>
                                    </p:set>
                                  </p:childTnLst>
                                </p:cTn>
                              </p:par>
                              <p:par>
                                <p:cTn id="29" presetID="10" presetClass="exit" presetSubtype="0" fill="hold" grpId="0" nodeType="withEffect">
                                  <p:stCondLst>
                                    <p:cond delay="100"/>
                                  </p:stCondLst>
                                  <p:childTnLst>
                                    <p:animEffect transition="out" filter="fade">
                                      <p:cBhvr>
                                        <p:cTn id="30" dur="150"/>
                                        <p:tgtEl>
                                          <p:spTgt spid="197"/>
                                        </p:tgtEl>
                                      </p:cBhvr>
                                    </p:animEffect>
                                    <p:set>
                                      <p:cBhvr>
                                        <p:cTn id="31" dur="1" fill="hold">
                                          <p:stCondLst>
                                            <p:cond delay="149"/>
                                          </p:stCondLst>
                                        </p:cTn>
                                        <p:tgtEl>
                                          <p:spTgt spid="197"/>
                                        </p:tgtEl>
                                        <p:attrNameLst>
                                          <p:attrName>style.visibility</p:attrName>
                                        </p:attrNameLst>
                                      </p:cBhvr>
                                      <p:to>
                                        <p:strVal val="hidden"/>
                                      </p:to>
                                    </p:set>
                                  </p:childTnLst>
                                </p:cTn>
                              </p:par>
                              <p:par>
                                <p:cTn id="32" presetID="10" presetClass="exit" presetSubtype="0" fill="hold" grpId="0" nodeType="withEffect">
                                  <p:stCondLst>
                                    <p:cond delay="100"/>
                                  </p:stCondLst>
                                  <p:childTnLst>
                                    <p:animEffect transition="out" filter="fade">
                                      <p:cBhvr>
                                        <p:cTn id="33" dur="150"/>
                                        <p:tgtEl>
                                          <p:spTgt spid="204"/>
                                        </p:tgtEl>
                                      </p:cBhvr>
                                    </p:animEffect>
                                    <p:set>
                                      <p:cBhvr>
                                        <p:cTn id="34" dur="1" fill="hold">
                                          <p:stCondLst>
                                            <p:cond delay="149"/>
                                          </p:stCondLst>
                                        </p:cTn>
                                        <p:tgtEl>
                                          <p:spTgt spid="204"/>
                                        </p:tgtEl>
                                        <p:attrNameLst>
                                          <p:attrName>style.visibility</p:attrName>
                                        </p:attrNameLst>
                                      </p:cBhvr>
                                      <p:to>
                                        <p:strVal val="hidden"/>
                                      </p:to>
                                    </p:set>
                                  </p:childTnLst>
                                </p:cTn>
                              </p:par>
                              <p:par>
                                <p:cTn id="35" presetID="10" presetClass="exit" presetSubtype="0" fill="hold" grpId="0" nodeType="withEffect">
                                  <p:stCondLst>
                                    <p:cond delay="200"/>
                                  </p:stCondLst>
                                  <p:childTnLst>
                                    <p:animEffect transition="out" filter="fade">
                                      <p:cBhvr>
                                        <p:cTn id="36" dur="150"/>
                                        <p:tgtEl>
                                          <p:spTgt spid="203"/>
                                        </p:tgtEl>
                                      </p:cBhvr>
                                    </p:animEffect>
                                    <p:set>
                                      <p:cBhvr>
                                        <p:cTn id="37" dur="1" fill="hold">
                                          <p:stCondLst>
                                            <p:cond delay="149"/>
                                          </p:stCondLst>
                                        </p:cTn>
                                        <p:tgtEl>
                                          <p:spTgt spid="203"/>
                                        </p:tgtEl>
                                        <p:attrNameLst>
                                          <p:attrName>style.visibility</p:attrName>
                                        </p:attrNameLst>
                                      </p:cBhvr>
                                      <p:to>
                                        <p:strVal val="hidden"/>
                                      </p:to>
                                    </p:set>
                                  </p:childTnLst>
                                </p:cTn>
                              </p:par>
                              <p:par>
                                <p:cTn id="38" presetID="10" presetClass="exit" presetSubtype="0" fill="hold" grpId="0" nodeType="withEffect">
                                  <p:stCondLst>
                                    <p:cond delay="200"/>
                                  </p:stCondLst>
                                  <p:childTnLst>
                                    <p:animEffect transition="out" filter="fade">
                                      <p:cBhvr>
                                        <p:cTn id="39" dur="150"/>
                                        <p:tgtEl>
                                          <p:spTgt spid="202"/>
                                        </p:tgtEl>
                                      </p:cBhvr>
                                    </p:animEffect>
                                    <p:set>
                                      <p:cBhvr>
                                        <p:cTn id="40" dur="1" fill="hold">
                                          <p:stCondLst>
                                            <p:cond delay="149"/>
                                          </p:stCondLst>
                                        </p:cTn>
                                        <p:tgtEl>
                                          <p:spTgt spid="202"/>
                                        </p:tgtEl>
                                        <p:attrNameLst>
                                          <p:attrName>style.visibility</p:attrName>
                                        </p:attrNameLst>
                                      </p:cBhvr>
                                      <p:to>
                                        <p:strVal val="hidden"/>
                                      </p:to>
                                    </p:set>
                                  </p:childTnLst>
                                </p:cTn>
                              </p:par>
                              <p:par>
                                <p:cTn id="41" presetID="10" presetClass="exit" presetSubtype="0" fill="hold" grpId="0" nodeType="withEffect">
                                  <p:stCondLst>
                                    <p:cond delay="200"/>
                                  </p:stCondLst>
                                  <p:childTnLst>
                                    <p:animEffect transition="out" filter="fade">
                                      <p:cBhvr>
                                        <p:cTn id="42" dur="150"/>
                                        <p:tgtEl>
                                          <p:spTgt spid="209"/>
                                        </p:tgtEl>
                                      </p:cBhvr>
                                    </p:animEffect>
                                    <p:set>
                                      <p:cBhvr>
                                        <p:cTn id="43" dur="1" fill="hold">
                                          <p:stCondLst>
                                            <p:cond delay="149"/>
                                          </p:stCondLst>
                                        </p:cTn>
                                        <p:tgtEl>
                                          <p:spTgt spid="209"/>
                                        </p:tgtEl>
                                        <p:attrNameLst>
                                          <p:attrName>style.visibility</p:attrName>
                                        </p:attrNameLst>
                                      </p:cBhvr>
                                      <p:to>
                                        <p:strVal val="hidden"/>
                                      </p:to>
                                    </p:set>
                                  </p:childTnLst>
                                </p:cTn>
                              </p:par>
                              <p:par>
                                <p:cTn id="44" presetID="10" presetClass="exit" presetSubtype="0" fill="hold" grpId="0" nodeType="withEffect">
                                  <p:stCondLst>
                                    <p:cond delay="200"/>
                                  </p:stCondLst>
                                  <p:childTnLst>
                                    <p:animEffect transition="out" filter="fade">
                                      <p:cBhvr>
                                        <p:cTn id="45" dur="150"/>
                                        <p:tgtEl>
                                          <p:spTgt spid="210"/>
                                        </p:tgtEl>
                                      </p:cBhvr>
                                    </p:animEffect>
                                    <p:set>
                                      <p:cBhvr>
                                        <p:cTn id="46" dur="1" fill="hold">
                                          <p:stCondLst>
                                            <p:cond delay="149"/>
                                          </p:stCondLst>
                                        </p:cTn>
                                        <p:tgtEl>
                                          <p:spTgt spid="210"/>
                                        </p:tgtEl>
                                        <p:attrNameLst>
                                          <p:attrName>style.visibility</p:attrName>
                                        </p:attrNameLst>
                                      </p:cBhvr>
                                      <p:to>
                                        <p:strVal val="hidden"/>
                                      </p:to>
                                    </p:set>
                                  </p:childTnLst>
                                </p:cTn>
                              </p:par>
                              <p:par>
                                <p:cTn id="47" presetID="10" presetClass="exit" presetSubtype="0" fill="hold" grpId="0" nodeType="withEffect">
                                  <p:stCondLst>
                                    <p:cond delay="50"/>
                                  </p:stCondLst>
                                  <p:childTnLst>
                                    <p:animEffect transition="out" filter="fade">
                                      <p:cBhvr>
                                        <p:cTn id="48" dur="150"/>
                                        <p:tgtEl>
                                          <p:spTgt spid="211"/>
                                        </p:tgtEl>
                                      </p:cBhvr>
                                    </p:animEffect>
                                    <p:set>
                                      <p:cBhvr>
                                        <p:cTn id="49" dur="1" fill="hold">
                                          <p:stCondLst>
                                            <p:cond delay="149"/>
                                          </p:stCondLst>
                                        </p:cTn>
                                        <p:tgtEl>
                                          <p:spTgt spid="211"/>
                                        </p:tgtEl>
                                        <p:attrNameLst>
                                          <p:attrName>style.visibility</p:attrName>
                                        </p:attrNameLst>
                                      </p:cBhvr>
                                      <p:to>
                                        <p:strVal val="hidden"/>
                                      </p:to>
                                    </p:set>
                                  </p:childTnLst>
                                </p:cTn>
                              </p:par>
                              <p:par>
                                <p:cTn id="50" presetID="10" presetClass="exit" presetSubtype="0" fill="hold" grpId="0" nodeType="withEffect">
                                  <p:stCondLst>
                                    <p:cond delay="50"/>
                                  </p:stCondLst>
                                  <p:childTnLst>
                                    <p:animEffect transition="out" filter="fade">
                                      <p:cBhvr>
                                        <p:cTn id="51" dur="150"/>
                                        <p:tgtEl>
                                          <p:spTgt spid="218"/>
                                        </p:tgtEl>
                                      </p:cBhvr>
                                    </p:animEffect>
                                    <p:set>
                                      <p:cBhvr>
                                        <p:cTn id="52" dur="1" fill="hold">
                                          <p:stCondLst>
                                            <p:cond delay="149"/>
                                          </p:stCondLst>
                                        </p:cTn>
                                        <p:tgtEl>
                                          <p:spTgt spid="218"/>
                                        </p:tgtEl>
                                        <p:attrNameLst>
                                          <p:attrName>style.visibility</p:attrName>
                                        </p:attrNameLst>
                                      </p:cBhvr>
                                      <p:to>
                                        <p:strVal val="hidden"/>
                                      </p:to>
                                    </p:set>
                                  </p:childTnLst>
                                </p:cTn>
                              </p:par>
                              <p:par>
                                <p:cTn id="53" presetID="10" presetClass="exit" presetSubtype="0" fill="hold" grpId="0" nodeType="withEffect">
                                  <p:stCondLst>
                                    <p:cond delay="50"/>
                                  </p:stCondLst>
                                  <p:childTnLst>
                                    <p:animEffect transition="out" filter="fade">
                                      <p:cBhvr>
                                        <p:cTn id="54" dur="150"/>
                                        <p:tgtEl>
                                          <p:spTgt spid="217"/>
                                        </p:tgtEl>
                                      </p:cBhvr>
                                    </p:animEffect>
                                    <p:set>
                                      <p:cBhvr>
                                        <p:cTn id="55" dur="1" fill="hold">
                                          <p:stCondLst>
                                            <p:cond delay="149"/>
                                          </p:stCondLst>
                                        </p:cTn>
                                        <p:tgtEl>
                                          <p:spTgt spid="217"/>
                                        </p:tgtEl>
                                        <p:attrNameLst>
                                          <p:attrName>style.visibility</p:attrName>
                                        </p:attrNameLst>
                                      </p:cBhvr>
                                      <p:to>
                                        <p:strVal val="hidden"/>
                                      </p:to>
                                    </p:set>
                                  </p:childTnLst>
                                </p:cTn>
                              </p:par>
                              <p:par>
                                <p:cTn id="56" presetID="10" presetClass="exit" presetSubtype="0" fill="hold" grpId="0" nodeType="withEffect">
                                  <p:stCondLst>
                                    <p:cond delay="50"/>
                                  </p:stCondLst>
                                  <p:childTnLst>
                                    <p:animEffect transition="out" filter="fade">
                                      <p:cBhvr>
                                        <p:cTn id="57" dur="150"/>
                                        <p:tgtEl>
                                          <p:spTgt spid="216"/>
                                        </p:tgtEl>
                                      </p:cBhvr>
                                    </p:animEffect>
                                    <p:set>
                                      <p:cBhvr>
                                        <p:cTn id="58" dur="1" fill="hold">
                                          <p:stCondLst>
                                            <p:cond delay="149"/>
                                          </p:stCondLst>
                                        </p:cTn>
                                        <p:tgtEl>
                                          <p:spTgt spid="216"/>
                                        </p:tgtEl>
                                        <p:attrNameLst>
                                          <p:attrName>style.visibility</p:attrName>
                                        </p:attrNameLst>
                                      </p:cBhvr>
                                      <p:to>
                                        <p:strVal val="hidden"/>
                                      </p:to>
                                    </p:set>
                                  </p:childTnLst>
                                </p:cTn>
                              </p:par>
                              <p:par>
                                <p:cTn id="59" presetID="10" presetClass="exit" presetSubtype="0" fill="hold" grpId="0" nodeType="withEffect">
                                  <p:stCondLst>
                                    <p:cond delay="50"/>
                                  </p:stCondLst>
                                  <p:childTnLst>
                                    <p:animEffect transition="out" filter="fade">
                                      <p:cBhvr>
                                        <p:cTn id="60" dur="150"/>
                                        <p:tgtEl>
                                          <p:spTgt spid="225"/>
                                        </p:tgtEl>
                                      </p:cBhvr>
                                    </p:animEffect>
                                    <p:set>
                                      <p:cBhvr>
                                        <p:cTn id="61" dur="1" fill="hold">
                                          <p:stCondLst>
                                            <p:cond delay="149"/>
                                          </p:stCondLst>
                                        </p:cTn>
                                        <p:tgtEl>
                                          <p:spTgt spid="225"/>
                                        </p:tgtEl>
                                        <p:attrNameLst>
                                          <p:attrName>style.visibility</p:attrName>
                                        </p:attrNameLst>
                                      </p:cBhvr>
                                      <p:to>
                                        <p:strVal val="hidden"/>
                                      </p:to>
                                    </p:set>
                                  </p:childTnLst>
                                </p:cTn>
                              </p:par>
                              <p:par>
                                <p:cTn id="62" presetID="10" presetClass="exit" presetSubtype="0" fill="hold" grpId="0" nodeType="withEffect">
                                  <p:stCondLst>
                                    <p:cond delay="50"/>
                                  </p:stCondLst>
                                  <p:childTnLst>
                                    <p:animEffect transition="out" filter="fade">
                                      <p:cBhvr>
                                        <p:cTn id="63" dur="150"/>
                                        <p:tgtEl>
                                          <p:spTgt spid="224"/>
                                        </p:tgtEl>
                                      </p:cBhvr>
                                    </p:animEffect>
                                    <p:set>
                                      <p:cBhvr>
                                        <p:cTn id="64" dur="1" fill="hold">
                                          <p:stCondLst>
                                            <p:cond delay="149"/>
                                          </p:stCondLst>
                                        </p:cTn>
                                        <p:tgtEl>
                                          <p:spTgt spid="224"/>
                                        </p:tgtEl>
                                        <p:attrNameLst>
                                          <p:attrName>style.visibility</p:attrName>
                                        </p:attrNameLst>
                                      </p:cBhvr>
                                      <p:to>
                                        <p:strVal val="hidden"/>
                                      </p:to>
                                    </p:set>
                                  </p:childTnLst>
                                </p:cTn>
                              </p:par>
                              <p:par>
                                <p:cTn id="65" presetID="10" presetClass="exit" presetSubtype="0" fill="hold" grpId="0" nodeType="withEffect">
                                  <p:stCondLst>
                                    <p:cond delay="50"/>
                                  </p:stCondLst>
                                  <p:childTnLst>
                                    <p:animEffect transition="out" filter="fade">
                                      <p:cBhvr>
                                        <p:cTn id="66" dur="150"/>
                                        <p:tgtEl>
                                          <p:spTgt spid="223"/>
                                        </p:tgtEl>
                                      </p:cBhvr>
                                    </p:animEffect>
                                    <p:set>
                                      <p:cBhvr>
                                        <p:cTn id="67" dur="1" fill="hold">
                                          <p:stCondLst>
                                            <p:cond delay="149"/>
                                          </p:stCondLst>
                                        </p:cTn>
                                        <p:tgtEl>
                                          <p:spTgt spid="223"/>
                                        </p:tgtEl>
                                        <p:attrNameLst>
                                          <p:attrName>style.visibility</p:attrName>
                                        </p:attrNameLst>
                                      </p:cBhvr>
                                      <p:to>
                                        <p:strVal val="hidden"/>
                                      </p:to>
                                    </p:set>
                                  </p:childTnLst>
                                </p:cTn>
                              </p:par>
                              <p:par>
                                <p:cTn id="68" presetID="10" presetClass="exit" presetSubtype="0" fill="hold" grpId="0" nodeType="withEffect">
                                  <p:stCondLst>
                                    <p:cond delay="50"/>
                                  </p:stCondLst>
                                  <p:childTnLst>
                                    <p:animEffect transition="out" filter="fade">
                                      <p:cBhvr>
                                        <p:cTn id="69" dur="150"/>
                                        <p:tgtEl>
                                          <p:spTgt spid="230"/>
                                        </p:tgtEl>
                                      </p:cBhvr>
                                    </p:animEffect>
                                    <p:set>
                                      <p:cBhvr>
                                        <p:cTn id="70" dur="1" fill="hold">
                                          <p:stCondLst>
                                            <p:cond delay="149"/>
                                          </p:stCondLst>
                                        </p:cTn>
                                        <p:tgtEl>
                                          <p:spTgt spid="230"/>
                                        </p:tgtEl>
                                        <p:attrNameLst>
                                          <p:attrName>style.visibility</p:attrName>
                                        </p:attrNameLst>
                                      </p:cBhvr>
                                      <p:to>
                                        <p:strVal val="hidden"/>
                                      </p:to>
                                    </p:set>
                                  </p:childTnLst>
                                </p:cTn>
                              </p:par>
                              <p:par>
                                <p:cTn id="71" presetID="10" presetClass="exit" presetSubtype="0" fill="hold" grpId="0" nodeType="withEffect">
                                  <p:stCondLst>
                                    <p:cond delay="70"/>
                                  </p:stCondLst>
                                  <p:childTnLst>
                                    <p:animEffect transition="out" filter="fade">
                                      <p:cBhvr>
                                        <p:cTn id="72" dur="150"/>
                                        <p:tgtEl>
                                          <p:spTgt spid="231"/>
                                        </p:tgtEl>
                                      </p:cBhvr>
                                    </p:animEffect>
                                    <p:set>
                                      <p:cBhvr>
                                        <p:cTn id="73" dur="1" fill="hold">
                                          <p:stCondLst>
                                            <p:cond delay="149"/>
                                          </p:stCondLst>
                                        </p:cTn>
                                        <p:tgtEl>
                                          <p:spTgt spid="231"/>
                                        </p:tgtEl>
                                        <p:attrNameLst>
                                          <p:attrName>style.visibility</p:attrName>
                                        </p:attrNameLst>
                                      </p:cBhvr>
                                      <p:to>
                                        <p:strVal val="hidden"/>
                                      </p:to>
                                    </p:set>
                                  </p:childTnLst>
                                </p:cTn>
                              </p:par>
                              <p:par>
                                <p:cTn id="74" presetID="10" presetClass="exit" presetSubtype="0" fill="hold" grpId="0" nodeType="withEffect">
                                  <p:stCondLst>
                                    <p:cond delay="70"/>
                                  </p:stCondLst>
                                  <p:childTnLst>
                                    <p:animEffect transition="out" filter="fade">
                                      <p:cBhvr>
                                        <p:cTn id="75" dur="150"/>
                                        <p:tgtEl>
                                          <p:spTgt spid="232"/>
                                        </p:tgtEl>
                                      </p:cBhvr>
                                    </p:animEffect>
                                    <p:set>
                                      <p:cBhvr>
                                        <p:cTn id="76" dur="1" fill="hold">
                                          <p:stCondLst>
                                            <p:cond delay="149"/>
                                          </p:stCondLst>
                                        </p:cTn>
                                        <p:tgtEl>
                                          <p:spTgt spid="232"/>
                                        </p:tgtEl>
                                        <p:attrNameLst>
                                          <p:attrName>style.visibility</p:attrName>
                                        </p:attrNameLst>
                                      </p:cBhvr>
                                      <p:to>
                                        <p:strVal val="hidden"/>
                                      </p:to>
                                    </p:set>
                                  </p:childTnLst>
                                </p:cTn>
                              </p:par>
                              <p:par>
                                <p:cTn id="77" presetID="10" presetClass="exit" presetSubtype="0" fill="hold" grpId="0" nodeType="withEffect">
                                  <p:stCondLst>
                                    <p:cond delay="70"/>
                                  </p:stCondLst>
                                  <p:childTnLst>
                                    <p:animEffect transition="out" filter="fade">
                                      <p:cBhvr>
                                        <p:cTn id="78" dur="150"/>
                                        <p:tgtEl>
                                          <p:spTgt spid="239"/>
                                        </p:tgtEl>
                                      </p:cBhvr>
                                    </p:animEffect>
                                    <p:set>
                                      <p:cBhvr>
                                        <p:cTn id="79" dur="1" fill="hold">
                                          <p:stCondLst>
                                            <p:cond delay="149"/>
                                          </p:stCondLst>
                                        </p:cTn>
                                        <p:tgtEl>
                                          <p:spTgt spid="239"/>
                                        </p:tgtEl>
                                        <p:attrNameLst>
                                          <p:attrName>style.visibility</p:attrName>
                                        </p:attrNameLst>
                                      </p:cBhvr>
                                      <p:to>
                                        <p:strVal val="hidden"/>
                                      </p:to>
                                    </p:set>
                                  </p:childTnLst>
                                </p:cTn>
                              </p:par>
                              <p:par>
                                <p:cTn id="80" presetID="10" presetClass="exit" presetSubtype="0" fill="hold" grpId="0" nodeType="withEffect">
                                  <p:stCondLst>
                                    <p:cond delay="70"/>
                                  </p:stCondLst>
                                  <p:childTnLst>
                                    <p:animEffect transition="out" filter="fade">
                                      <p:cBhvr>
                                        <p:cTn id="81" dur="150"/>
                                        <p:tgtEl>
                                          <p:spTgt spid="238"/>
                                        </p:tgtEl>
                                      </p:cBhvr>
                                    </p:animEffect>
                                    <p:set>
                                      <p:cBhvr>
                                        <p:cTn id="82" dur="1" fill="hold">
                                          <p:stCondLst>
                                            <p:cond delay="149"/>
                                          </p:stCondLst>
                                        </p:cTn>
                                        <p:tgtEl>
                                          <p:spTgt spid="238"/>
                                        </p:tgtEl>
                                        <p:attrNameLst>
                                          <p:attrName>style.visibility</p:attrName>
                                        </p:attrNameLst>
                                      </p:cBhvr>
                                      <p:to>
                                        <p:strVal val="hidden"/>
                                      </p:to>
                                    </p:set>
                                  </p:childTnLst>
                                </p:cTn>
                              </p:par>
                              <p:par>
                                <p:cTn id="83" presetID="10" presetClass="exit" presetSubtype="0" fill="hold" grpId="0" nodeType="withEffect">
                                  <p:stCondLst>
                                    <p:cond delay="70"/>
                                  </p:stCondLst>
                                  <p:childTnLst>
                                    <p:animEffect transition="out" filter="fade">
                                      <p:cBhvr>
                                        <p:cTn id="84" dur="150"/>
                                        <p:tgtEl>
                                          <p:spTgt spid="237"/>
                                        </p:tgtEl>
                                      </p:cBhvr>
                                    </p:animEffect>
                                    <p:set>
                                      <p:cBhvr>
                                        <p:cTn id="85" dur="1" fill="hold">
                                          <p:stCondLst>
                                            <p:cond delay="149"/>
                                          </p:stCondLst>
                                        </p:cTn>
                                        <p:tgtEl>
                                          <p:spTgt spid="237"/>
                                        </p:tgtEl>
                                        <p:attrNameLst>
                                          <p:attrName>style.visibility</p:attrName>
                                        </p:attrNameLst>
                                      </p:cBhvr>
                                      <p:to>
                                        <p:strVal val="hidden"/>
                                      </p:to>
                                    </p:set>
                                  </p:childTnLst>
                                </p:cTn>
                              </p:par>
                              <p:par>
                                <p:cTn id="86" presetID="10" presetClass="exit" presetSubtype="0" fill="hold" grpId="0" nodeType="withEffect">
                                  <p:stCondLst>
                                    <p:cond delay="70"/>
                                  </p:stCondLst>
                                  <p:childTnLst>
                                    <p:animEffect transition="out" filter="fade">
                                      <p:cBhvr>
                                        <p:cTn id="87" dur="150"/>
                                        <p:tgtEl>
                                          <p:spTgt spid="244"/>
                                        </p:tgtEl>
                                      </p:cBhvr>
                                    </p:animEffect>
                                    <p:set>
                                      <p:cBhvr>
                                        <p:cTn id="88" dur="1" fill="hold">
                                          <p:stCondLst>
                                            <p:cond delay="149"/>
                                          </p:stCondLst>
                                        </p:cTn>
                                        <p:tgtEl>
                                          <p:spTgt spid="244"/>
                                        </p:tgtEl>
                                        <p:attrNameLst>
                                          <p:attrName>style.visibility</p:attrName>
                                        </p:attrNameLst>
                                      </p:cBhvr>
                                      <p:to>
                                        <p:strVal val="hidden"/>
                                      </p:to>
                                    </p:set>
                                  </p:childTnLst>
                                </p:cTn>
                              </p:par>
                              <p:par>
                                <p:cTn id="89" presetID="10" presetClass="exit" presetSubtype="0" fill="hold" grpId="0" nodeType="withEffect">
                                  <p:stCondLst>
                                    <p:cond delay="70"/>
                                  </p:stCondLst>
                                  <p:childTnLst>
                                    <p:animEffect transition="out" filter="fade">
                                      <p:cBhvr>
                                        <p:cTn id="90" dur="150"/>
                                        <p:tgtEl>
                                          <p:spTgt spid="245"/>
                                        </p:tgtEl>
                                      </p:cBhvr>
                                    </p:animEffect>
                                    <p:set>
                                      <p:cBhvr>
                                        <p:cTn id="91" dur="1" fill="hold">
                                          <p:stCondLst>
                                            <p:cond delay="149"/>
                                          </p:stCondLst>
                                        </p:cTn>
                                        <p:tgtEl>
                                          <p:spTgt spid="245"/>
                                        </p:tgtEl>
                                        <p:attrNameLst>
                                          <p:attrName>style.visibility</p:attrName>
                                        </p:attrNameLst>
                                      </p:cBhvr>
                                      <p:to>
                                        <p:strVal val="hidden"/>
                                      </p:to>
                                    </p:set>
                                  </p:childTnLst>
                                </p:cTn>
                              </p:par>
                              <p:par>
                                <p:cTn id="92" presetID="10" presetClass="exit" presetSubtype="0" fill="hold" grpId="0" nodeType="withEffect">
                                  <p:stCondLst>
                                    <p:cond delay="70"/>
                                  </p:stCondLst>
                                  <p:childTnLst>
                                    <p:animEffect transition="out" filter="fade">
                                      <p:cBhvr>
                                        <p:cTn id="93" dur="150"/>
                                        <p:tgtEl>
                                          <p:spTgt spid="246"/>
                                        </p:tgtEl>
                                      </p:cBhvr>
                                    </p:animEffect>
                                    <p:set>
                                      <p:cBhvr>
                                        <p:cTn id="94" dur="1" fill="hold">
                                          <p:stCondLst>
                                            <p:cond delay="149"/>
                                          </p:stCondLst>
                                        </p:cTn>
                                        <p:tgtEl>
                                          <p:spTgt spid="246"/>
                                        </p:tgtEl>
                                        <p:attrNameLst>
                                          <p:attrName>style.visibility</p:attrName>
                                        </p:attrNameLst>
                                      </p:cBhvr>
                                      <p:to>
                                        <p:strVal val="hidden"/>
                                      </p:to>
                                    </p:set>
                                  </p:childTnLst>
                                </p:cTn>
                              </p:par>
                              <p:par>
                                <p:cTn id="95" presetID="10" presetClass="exit" presetSubtype="0" fill="hold" grpId="0" nodeType="withEffect">
                                  <p:stCondLst>
                                    <p:cond delay="70"/>
                                  </p:stCondLst>
                                  <p:childTnLst>
                                    <p:animEffect transition="out" filter="fade">
                                      <p:cBhvr>
                                        <p:cTn id="96" dur="150"/>
                                        <p:tgtEl>
                                          <p:spTgt spid="205"/>
                                        </p:tgtEl>
                                      </p:cBhvr>
                                    </p:animEffect>
                                    <p:set>
                                      <p:cBhvr>
                                        <p:cTn id="97" dur="1" fill="hold">
                                          <p:stCondLst>
                                            <p:cond delay="149"/>
                                          </p:stCondLst>
                                        </p:cTn>
                                        <p:tgtEl>
                                          <p:spTgt spid="205"/>
                                        </p:tgtEl>
                                        <p:attrNameLst>
                                          <p:attrName>style.visibility</p:attrName>
                                        </p:attrNameLst>
                                      </p:cBhvr>
                                      <p:to>
                                        <p:strVal val="hidden"/>
                                      </p:to>
                                    </p:set>
                                  </p:childTnLst>
                                </p:cTn>
                              </p:par>
                              <p:par>
                                <p:cTn id="98" presetID="10" presetClass="exit" presetSubtype="0" fill="hold" grpId="0" nodeType="withEffect">
                                  <p:stCondLst>
                                    <p:cond delay="70"/>
                                  </p:stCondLst>
                                  <p:childTnLst>
                                    <p:animEffect transition="out" filter="fade">
                                      <p:cBhvr>
                                        <p:cTn id="99" dur="150"/>
                                        <p:tgtEl>
                                          <p:spTgt spid="198"/>
                                        </p:tgtEl>
                                      </p:cBhvr>
                                    </p:animEffect>
                                    <p:set>
                                      <p:cBhvr>
                                        <p:cTn id="100" dur="1" fill="hold">
                                          <p:stCondLst>
                                            <p:cond delay="149"/>
                                          </p:stCondLst>
                                        </p:cTn>
                                        <p:tgtEl>
                                          <p:spTgt spid="198"/>
                                        </p:tgtEl>
                                        <p:attrNameLst>
                                          <p:attrName>style.visibility</p:attrName>
                                        </p:attrNameLst>
                                      </p:cBhvr>
                                      <p:to>
                                        <p:strVal val="hidden"/>
                                      </p:to>
                                    </p:set>
                                  </p:childTnLst>
                                </p:cTn>
                              </p:par>
                              <p:par>
                                <p:cTn id="101" presetID="10" presetClass="exit" presetSubtype="0" fill="hold" grpId="0" nodeType="withEffect">
                                  <p:stCondLst>
                                    <p:cond delay="130"/>
                                  </p:stCondLst>
                                  <p:childTnLst>
                                    <p:animEffect transition="out" filter="fade">
                                      <p:cBhvr>
                                        <p:cTn id="102" dur="150"/>
                                        <p:tgtEl>
                                          <p:spTgt spid="199"/>
                                        </p:tgtEl>
                                      </p:cBhvr>
                                    </p:animEffect>
                                    <p:set>
                                      <p:cBhvr>
                                        <p:cTn id="103" dur="1" fill="hold">
                                          <p:stCondLst>
                                            <p:cond delay="149"/>
                                          </p:stCondLst>
                                        </p:cTn>
                                        <p:tgtEl>
                                          <p:spTgt spid="199"/>
                                        </p:tgtEl>
                                        <p:attrNameLst>
                                          <p:attrName>style.visibility</p:attrName>
                                        </p:attrNameLst>
                                      </p:cBhvr>
                                      <p:to>
                                        <p:strVal val="hidden"/>
                                      </p:to>
                                    </p:set>
                                  </p:childTnLst>
                                </p:cTn>
                              </p:par>
                              <p:par>
                                <p:cTn id="104" presetID="10" presetClass="exit" presetSubtype="0" fill="hold" grpId="0" nodeType="withEffect">
                                  <p:stCondLst>
                                    <p:cond delay="130"/>
                                  </p:stCondLst>
                                  <p:childTnLst>
                                    <p:animEffect transition="out" filter="fade">
                                      <p:cBhvr>
                                        <p:cTn id="105" dur="150"/>
                                        <p:tgtEl>
                                          <p:spTgt spid="206"/>
                                        </p:tgtEl>
                                      </p:cBhvr>
                                    </p:animEffect>
                                    <p:set>
                                      <p:cBhvr>
                                        <p:cTn id="106" dur="1" fill="hold">
                                          <p:stCondLst>
                                            <p:cond delay="149"/>
                                          </p:stCondLst>
                                        </p:cTn>
                                        <p:tgtEl>
                                          <p:spTgt spid="206"/>
                                        </p:tgtEl>
                                        <p:attrNameLst>
                                          <p:attrName>style.visibility</p:attrName>
                                        </p:attrNameLst>
                                      </p:cBhvr>
                                      <p:to>
                                        <p:strVal val="hidden"/>
                                      </p:to>
                                    </p:set>
                                  </p:childTnLst>
                                </p:cTn>
                              </p:par>
                              <p:par>
                                <p:cTn id="107" presetID="10" presetClass="exit" presetSubtype="0" fill="hold" grpId="0" nodeType="withEffect">
                                  <p:stCondLst>
                                    <p:cond delay="130"/>
                                  </p:stCondLst>
                                  <p:childTnLst>
                                    <p:animEffect transition="out" filter="fade">
                                      <p:cBhvr>
                                        <p:cTn id="108" dur="150"/>
                                        <p:tgtEl>
                                          <p:spTgt spid="207"/>
                                        </p:tgtEl>
                                      </p:cBhvr>
                                    </p:animEffect>
                                    <p:set>
                                      <p:cBhvr>
                                        <p:cTn id="109" dur="1" fill="hold">
                                          <p:stCondLst>
                                            <p:cond delay="149"/>
                                          </p:stCondLst>
                                        </p:cTn>
                                        <p:tgtEl>
                                          <p:spTgt spid="207"/>
                                        </p:tgtEl>
                                        <p:attrNameLst>
                                          <p:attrName>style.visibility</p:attrName>
                                        </p:attrNameLst>
                                      </p:cBhvr>
                                      <p:to>
                                        <p:strVal val="hidden"/>
                                      </p:to>
                                    </p:set>
                                  </p:childTnLst>
                                </p:cTn>
                              </p:par>
                              <p:par>
                                <p:cTn id="110" presetID="10" presetClass="exit" presetSubtype="0" fill="hold" grpId="0" nodeType="withEffect">
                                  <p:stCondLst>
                                    <p:cond delay="130"/>
                                  </p:stCondLst>
                                  <p:childTnLst>
                                    <p:animEffect transition="out" filter="fade">
                                      <p:cBhvr>
                                        <p:cTn id="111" dur="150"/>
                                        <p:tgtEl>
                                          <p:spTgt spid="200"/>
                                        </p:tgtEl>
                                      </p:cBhvr>
                                    </p:animEffect>
                                    <p:set>
                                      <p:cBhvr>
                                        <p:cTn id="112" dur="1" fill="hold">
                                          <p:stCondLst>
                                            <p:cond delay="149"/>
                                          </p:stCondLst>
                                        </p:cTn>
                                        <p:tgtEl>
                                          <p:spTgt spid="200"/>
                                        </p:tgtEl>
                                        <p:attrNameLst>
                                          <p:attrName>style.visibility</p:attrName>
                                        </p:attrNameLst>
                                      </p:cBhvr>
                                      <p:to>
                                        <p:strVal val="hidden"/>
                                      </p:to>
                                    </p:set>
                                  </p:childTnLst>
                                </p:cTn>
                              </p:par>
                              <p:par>
                                <p:cTn id="113" presetID="10" presetClass="exit" presetSubtype="0" fill="hold" grpId="0" nodeType="withEffect">
                                  <p:stCondLst>
                                    <p:cond delay="130"/>
                                  </p:stCondLst>
                                  <p:childTnLst>
                                    <p:animEffect transition="out" filter="fade">
                                      <p:cBhvr>
                                        <p:cTn id="114" dur="150"/>
                                        <p:tgtEl>
                                          <p:spTgt spid="201"/>
                                        </p:tgtEl>
                                      </p:cBhvr>
                                    </p:animEffect>
                                    <p:set>
                                      <p:cBhvr>
                                        <p:cTn id="115" dur="1" fill="hold">
                                          <p:stCondLst>
                                            <p:cond delay="149"/>
                                          </p:stCondLst>
                                        </p:cTn>
                                        <p:tgtEl>
                                          <p:spTgt spid="201"/>
                                        </p:tgtEl>
                                        <p:attrNameLst>
                                          <p:attrName>style.visibility</p:attrName>
                                        </p:attrNameLst>
                                      </p:cBhvr>
                                      <p:to>
                                        <p:strVal val="hidden"/>
                                      </p:to>
                                    </p:set>
                                  </p:childTnLst>
                                </p:cTn>
                              </p:par>
                              <p:par>
                                <p:cTn id="116" presetID="10" presetClass="exit" presetSubtype="0" fill="hold" grpId="0" nodeType="withEffect">
                                  <p:stCondLst>
                                    <p:cond delay="130"/>
                                  </p:stCondLst>
                                  <p:childTnLst>
                                    <p:animEffect transition="out" filter="fade">
                                      <p:cBhvr>
                                        <p:cTn id="117" dur="150"/>
                                        <p:tgtEl>
                                          <p:spTgt spid="208"/>
                                        </p:tgtEl>
                                      </p:cBhvr>
                                    </p:animEffect>
                                    <p:set>
                                      <p:cBhvr>
                                        <p:cTn id="118" dur="1" fill="hold">
                                          <p:stCondLst>
                                            <p:cond delay="149"/>
                                          </p:stCondLst>
                                        </p:cTn>
                                        <p:tgtEl>
                                          <p:spTgt spid="208"/>
                                        </p:tgtEl>
                                        <p:attrNameLst>
                                          <p:attrName>style.visibility</p:attrName>
                                        </p:attrNameLst>
                                      </p:cBhvr>
                                      <p:to>
                                        <p:strVal val="hidden"/>
                                      </p:to>
                                    </p:set>
                                  </p:childTnLst>
                                </p:cTn>
                              </p:par>
                              <p:par>
                                <p:cTn id="119" presetID="10" presetClass="exit" presetSubtype="0" fill="hold" grpId="0" nodeType="withEffect">
                                  <p:stCondLst>
                                    <p:cond delay="170"/>
                                  </p:stCondLst>
                                  <p:childTnLst>
                                    <p:animEffect transition="out" filter="fade">
                                      <p:cBhvr>
                                        <p:cTn id="120" dur="150"/>
                                        <p:tgtEl>
                                          <p:spTgt spid="324"/>
                                        </p:tgtEl>
                                      </p:cBhvr>
                                    </p:animEffect>
                                    <p:set>
                                      <p:cBhvr>
                                        <p:cTn id="121" dur="1" fill="hold">
                                          <p:stCondLst>
                                            <p:cond delay="149"/>
                                          </p:stCondLst>
                                        </p:cTn>
                                        <p:tgtEl>
                                          <p:spTgt spid="324"/>
                                        </p:tgtEl>
                                        <p:attrNameLst>
                                          <p:attrName>style.visibility</p:attrName>
                                        </p:attrNameLst>
                                      </p:cBhvr>
                                      <p:to>
                                        <p:strVal val="hidden"/>
                                      </p:to>
                                    </p:set>
                                  </p:childTnLst>
                                </p:cTn>
                              </p:par>
                              <p:par>
                                <p:cTn id="122" presetID="10" presetClass="exit" presetSubtype="0" fill="hold" grpId="0" nodeType="withEffect">
                                  <p:stCondLst>
                                    <p:cond delay="170"/>
                                  </p:stCondLst>
                                  <p:childTnLst>
                                    <p:animEffect transition="out" filter="fade">
                                      <p:cBhvr>
                                        <p:cTn id="123" dur="150"/>
                                        <p:tgtEl>
                                          <p:spTgt spid="323"/>
                                        </p:tgtEl>
                                      </p:cBhvr>
                                    </p:animEffect>
                                    <p:set>
                                      <p:cBhvr>
                                        <p:cTn id="124" dur="1" fill="hold">
                                          <p:stCondLst>
                                            <p:cond delay="149"/>
                                          </p:stCondLst>
                                        </p:cTn>
                                        <p:tgtEl>
                                          <p:spTgt spid="323"/>
                                        </p:tgtEl>
                                        <p:attrNameLst>
                                          <p:attrName>style.visibility</p:attrName>
                                        </p:attrNameLst>
                                      </p:cBhvr>
                                      <p:to>
                                        <p:strVal val="hidden"/>
                                      </p:to>
                                    </p:set>
                                  </p:childTnLst>
                                </p:cTn>
                              </p:par>
                              <p:par>
                                <p:cTn id="125" presetID="10" presetClass="exit" presetSubtype="0" fill="hold" grpId="0" nodeType="withEffect">
                                  <p:stCondLst>
                                    <p:cond delay="170"/>
                                  </p:stCondLst>
                                  <p:childTnLst>
                                    <p:animEffect transition="out" filter="fade">
                                      <p:cBhvr>
                                        <p:cTn id="126" dur="150"/>
                                        <p:tgtEl>
                                          <p:spTgt spid="271"/>
                                        </p:tgtEl>
                                      </p:cBhvr>
                                    </p:animEffect>
                                    <p:set>
                                      <p:cBhvr>
                                        <p:cTn id="127" dur="1" fill="hold">
                                          <p:stCondLst>
                                            <p:cond delay="149"/>
                                          </p:stCondLst>
                                        </p:cTn>
                                        <p:tgtEl>
                                          <p:spTgt spid="271"/>
                                        </p:tgtEl>
                                        <p:attrNameLst>
                                          <p:attrName>style.visibility</p:attrName>
                                        </p:attrNameLst>
                                      </p:cBhvr>
                                      <p:to>
                                        <p:strVal val="hidden"/>
                                      </p:to>
                                    </p:set>
                                  </p:childTnLst>
                                </p:cTn>
                              </p:par>
                              <p:par>
                                <p:cTn id="128" presetID="10" presetClass="exit" presetSubtype="0" fill="hold" grpId="0" nodeType="withEffect">
                                  <p:stCondLst>
                                    <p:cond delay="170"/>
                                  </p:stCondLst>
                                  <p:childTnLst>
                                    <p:animEffect transition="out" filter="fade">
                                      <p:cBhvr>
                                        <p:cTn id="129" dur="150"/>
                                        <p:tgtEl>
                                          <p:spTgt spid="278"/>
                                        </p:tgtEl>
                                      </p:cBhvr>
                                    </p:animEffect>
                                    <p:set>
                                      <p:cBhvr>
                                        <p:cTn id="130" dur="1" fill="hold">
                                          <p:stCondLst>
                                            <p:cond delay="149"/>
                                          </p:stCondLst>
                                        </p:cTn>
                                        <p:tgtEl>
                                          <p:spTgt spid="278"/>
                                        </p:tgtEl>
                                        <p:attrNameLst>
                                          <p:attrName>style.visibility</p:attrName>
                                        </p:attrNameLst>
                                      </p:cBhvr>
                                      <p:to>
                                        <p:strVal val="hidden"/>
                                      </p:to>
                                    </p:set>
                                  </p:childTnLst>
                                </p:cTn>
                              </p:par>
                              <p:par>
                                <p:cTn id="131" presetID="10" presetClass="exit" presetSubtype="0" fill="hold" grpId="0" nodeType="withEffect">
                                  <p:stCondLst>
                                    <p:cond delay="170"/>
                                  </p:stCondLst>
                                  <p:childTnLst>
                                    <p:animEffect transition="out" filter="fade">
                                      <p:cBhvr>
                                        <p:cTn id="132" dur="150"/>
                                        <p:tgtEl>
                                          <p:spTgt spid="277"/>
                                        </p:tgtEl>
                                      </p:cBhvr>
                                    </p:animEffect>
                                    <p:set>
                                      <p:cBhvr>
                                        <p:cTn id="133" dur="1" fill="hold">
                                          <p:stCondLst>
                                            <p:cond delay="149"/>
                                          </p:stCondLst>
                                        </p:cTn>
                                        <p:tgtEl>
                                          <p:spTgt spid="277"/>
                                        </p:tgtEl>
                                        <p:attrNameLst>
                                          <p:attrName>style.visibility</p:attrName>
                                        </p:attrNameLst>
                                      </p:cBhvr>
                                      <p:to>
                                        <p:strVal val="hidden"/>
                                      </p:to>
                                    </p:set>
                                  </p:childTnLst>
                                </p:cTn>
                              </p:par>
                              <p:par>
                                <p:cTn id="134" presetID="10" presetClass="exit" presetSubtype="0" fill="hold" grpId="0" nodeType="withEffect">
                                  <p:stCondLst>
                                    <p:cond delay="170"/>
                                  </p:stCondLst>
                                  <p:childTnLst>
                                    <p:animEffect transition="out" filter="fade">
                                      <p:cBhvr>
                                        <p:cTn id="135" dur="150"/>
                                        <p:tgtEl>
                                          <p:spTgt spid="270"/>
                                        </p:tgtEl>
                                      </p:cBhvr>
                                    </p:animEffect>
                                    <p:set>
                                      <p:cBhvr>
                                        <p:cTn id="136" dur="1" fill="hold">
                                          <p:stCondLst>
                                            <p:cond delay="149"/>
                                          </p:stCondLst>
                                        </p:cTn>
                                        <p:tgtEl>
                                          <p:spTgt spid="270"/>
                                        </p:tgtEl>
                                        <p:attrNameLst>
                                          <p:attrName>style.visibility</p:attrName>
                                        </p:attrNameLst>
                                      </p:cBhvr>
                                      <p:to>
                                        <p:strVal val="hidden"/>
                                      </p:to>
                                    </p:set>
                                  </p:childTnLst>
                                </p:cTn>
                              </p:par>
                              <p:par>
                                <p:cTn id="137" presetID="10" presetClass="exit" presetSubtype="0" fill="hold" grpId="0" nodeType="withEffect">
                                  <p:stCondLst>
                                    <p:cond delay="170"/>
                                  </p:stCondLst>
                                  <p:childTnLst>
                                    <p:animEffect transition="out" filter="fade">
                                      <p:cBhvr>
                                        <p:cTn id="138" dur="150"/>
                                        <p:tgtEl>
                                          <p:spTgt spid="235"/>
                                        </p:tgtEl>
                                      </p:cBhvr>
                                    </p:animEffect>
                                    <p:set>
                                      <p:cBhvr>
                                        <p:cTn id="139" dur="1" fill="hold">
                                          <p:stCondLst>
                                            <p:cond delay="149"/>
                                          </p:stCondLst>
                                        </p:cTn>
                                        <p:tgtEl>
                                          <p:spTgt spid="235"/>
                                        </p:tgtEl>
                                        <p:attrNameLst>
                                          <p:attrName>style.visibility</p:attrName>
                                        </p:attrNameLst>
                                      </p:cBhvr>
                                      <p:to>
                                        <p:strVal val="hidden"/>
                                      </p:to>
                                    </p:set>
                                  </p:childTnLst>
                                </p:cTn>
                              </p:par>
                              <p:par>
                                <p:cTn id="140" presetID="10" presetClass="exit" presetSubtype="0" fill="hold" grpId="0" nodeType="withEffect">
                                  <p:stCondLst>
                                    <p:cond delay="70"/>
                                  </p:stCondLst>
                                  <p:childTnLst>
                                    <p:animEffect transition="out" filter="fade">
                                      <p:cBhvr>
                                        <p:cTn id="141" dur="150"/>
                                        <p:tgtEl>
                                          <p:spTgt spid="228"/>
                                        </p:tgtEl>
                                      </p:cBhvr>
                                    </p:animEffect>
                                    <p:set>
                                      <p:cBhvr>
                                        <p:cTn id="142" dur="1" fill="hold">
                                          <p:stCondLst>
                                            <p:cond delay="149"/>
                                          </p:stCondLst>
                                        </p:cTn>
                                        <p:tgtEl>
                                          <p:spTgt spid="228"/>
                                        </p:tgtEl>
                                        <p:attrNameLst>
                                          <p:attrName>style.visibility</p:attrName>
                                        </p:attrNameLst>
                                      </p:cBhvr>
                                      <p:to>
                                        <p:strVal val="hidden"/>
                                      </p:to>
                                    </p:set>
                                  </p:childTnLst>
                                </p:cTn>
                              </p:par>
                              <p:par>
                                <p:cTn id="143" presetID="10" presetClass="exit" presetSubtype="0" fill="hold" grpId="0" nodeType="withEffect">
                                  <p:stCondLst>
                                    <p:cond delay="70"/>
                                  </p:stCondLst>
                                  <p:childTnLst>
                                    <p:animEffect transition="out" filter="fade">
                                      <p:cBhvr>
                                        <p:cTn id="144" dur="150"/>
                                        <p:tgtEl>
                                          <p:spTgt spid="236"/>
                                        </p:tgtEl>
                                      </p:cBhvr>
                                    </p:animEffect>
                                    <p:set>
                                      <p:cBhvr>
                                        <p:cTn id="145" dur="1" fill="hold">
                                          <p:stCondLst>
                                            <p:cond delay="149"/>
                                          </p:stCondLst>
                                        </p:cTn>
                                        <p:tgtEl>
                                          <p:spTgt spid="236"/>
                                        </p:tgtEl>
                                        <p:attrNameLst>
                                          <p:attrName>style.visibility</p:attrName>
                                        </p:attrNameLst>
                                      </p:cBhvr>
                                      <p:to>
                                        <p:strVal val="hidden"/>
                                      </p:to>
                                    </p:set>
                                  </p:childTnLst>
                                </p:cTn>
                              </p:par>
                              <p:par>
                                <p:cTn id="146" presetID="10" presetClass="exit" presetSubtype="0" fill="hold" grpId="0" nodeType="withEffect">
                                  <p:stCondLst>
                                    <p:cond delay="70"/>
                                  </p:stCondLst>
                                  <p:childTnLst>
                                    <p:animEffect transition="out" filter="fade">
                                      <p:cBhvr>
                                        <p:cTn id="147" dur="150"/>
                                        <p:tgtEl>
                                          <p:spTgt spid="229"/>
                                        </p:tgtEl>
                                      </p:cBhvr>
                                    </p:animEffect>
                                    <p:set>
                                      <p:cBhvr>
                                        <p:cTn id="148" dur="1" fill="hold">
                                          <p:stCondLst>
                                            <p:cond delay="149"/>
                                          </p:stCondLst>
                                        </p:cTn>
                                        <p:tgtEl>
                                          <p:spTgt spid="229"/>
                                        </p:tgtEl>
                                        <p:attrNameLst>
                                          <p:attrName>style.visibility</p:attrName>
                                        </p:attrNameLst>
                                      </p:cBhvr>
                                      <p:to>
                                        <p:strVal val="hidden"/>
                                      </p:to>
                                    </p:set>
                                  </p:childTnLst>
                                </p:cTn>
                              </p:par>
                              <p:par>
                                <p:cTn id="149" presetID="10" presetClass="exit" presetSubtype="0" fill="hold" grpId="0" nodeType="withEffect">
                                  <p:stCondLst>
                                    <p:cond delay="70"/>
                                  </p:stCondLst>
                                  <p:childTnLst>
                                    <p:animEffect transition="out" filter="fade">
                                      <p:cBhvr>
                                        <p:cTn id="150" dur="150"/>
                                        <p:tgtEl>
                                          <p:spTgt spid="328"/>
                                        </p:tgtEl>
                                      </p:cBhvr>
                                    </p:animEffect>
                                    <p:set>
                                      <p:cBhvr>
                                        <p:cTn id="151" dur="1" fill="hold">
                                          <p:stCondLst>
                                            <p:cond delay="149"/>
                                          </p:stCondLst>
                                        </p:cTn>
                                        <p:tgtEl>
                                          <p:spTgt spid="328"/>
                                        </p:tgtEl>
                                        <p:attrNameLst>
                                          <p:attrName>style.visibility</p:attrName>
                                        </p:attrNameLst>
                                      </p:cBhvr>
                                      <p:to>
                                        <p:strVal val="hidden"/>
                                      </p:to>
                                    </p:set>
                                  </p:childTnLst>
                                </p:cTn>
                              </p:par>
                              <p:par>
                                <p:cTn id="152" presetID="10" presetClass="exit" presetSubtype="0" fill="hold" grpId="0" nodeType="withEffect">
                                  <p:stCondLst>
                                    <p:cond delay="70"/>
                                  </p:stCondLst>
                                  <p:childTnLst>
                                    <p:animEffect transition="out" filter="fade">
                                      <p:cBhvr>
                                        <p:cTn id="153" dur="150"/>
                                        <p:tgtEl>
                                          <p:spTgt spid="327"/>
                                        </p:tgtEl>
                                      </p:cBhvr>
                                    </p:animEffect>
                                    <p:set>
                                      <p:cBhvr>
                                        <p:cTn id="154" dur="1" fill="hold">
                                          <p:stCondLst>
                                            <p:cond delay="149"/>
                                          </p:stCondLst>
                                        </p:cTn>
                                        <p:tgtEl>
                                          <p:spTgt spid="327"/>
                                        </p:tgtEl>
                                        <p:attrNameLst>
                                          <p:attrName>style.visibility</p:attrName>
                                        </p:attrNameLst>
                                      </p:cBhvr>
                                      <p:to>
                                        <p:strVal val="hidden"/>
                                      </p:to>
                                    </p:set>
                                  </p:childTnLst>
                                </p:cTn>
                              </p:par>
                              <p:par>
                                <p:cTn id="155" presetID="10" presetClass="exit" presetSubtype="0" fill="hold" grpId="0" nodeType="withEffect">
                                  <p:stCondLst>
                                    <p:cond delay="70"/>
                                  </p:stCondLst>
                                  <p:childTnLst>
                                    <p:animEffect transition="out" filter="fade">
                                      <p:cBhvr>
                                        <p:cTn id="156" dur="150"/>
                                        <p:tgtEl>
                                          <p:spTgt spid="306"/>
                                        </p:tgtEl>
                                      </p:cBhvr>
                                    </p:animEffect>
                                    <p:set>
                                      <p:cBhvr>
                                        <p:cTn id="157" dur="1" fill="hold">
                                          <p:stCondLst>
                                            <p:cond delay="149"/>
                                          </p:stCondLst>
                                        </p:cTn>
                                        <p:tgtEl>
                                          <p:spTgt spid="306"/>
                                        </p:tgtEl>
                                        <p:attrNameLst>
                                          <p:attrName>style.visibility</p:attrName>
                                        </p:attrNameLst>
                                      </p:cBhvr>
                                      <p:to>
                                        <p:strVal val="hidden"/>
                                      </p:to>
                                    </p:set>
                                  </p:childTnLst>
                                </p:cTn>
                              </p:par>
                              <p:par>
                                <p:cTn id="158" presetID="10" presetClass="exit" presetSubtype="0" fill="hold" grpId="0" nodeType="withEffect">
                                  <p:stCondLst>
                                    <p:cond delay="70"/>
                                  </p:stCondLst>
                                  <p:childTnLst>
                                    <p:animEffect transition="out" filter="fade">
                                      <p:cBhvr>
                                        <p:cTn id="159" dur="150"/>
                                        <p:tgtEl>
                                          <p:spTgt spid="299"/>
                                        </p:tgtEl>
                                      </p:cBhvr>
                                    </p:animEffect>
                                    <p:set>
                                      <p:cBhvr>
                                        <p:cTn id="160" dur="1" fill="hold">
                                          <p:stCondLst>
                                            <p:cond delay="149"/>
                                          </p:stCondLst>
                                        </p:cTn>
                                        <p:tgtEl>
                                          <p:spTgt spid="299"/>
                                        </p:tgtEl>
                                        <p:attrNameLst>
                                          <p:attrName>style.visibility</p:attrName>
                                        </p:attrNameLst>
                                      </p:cBhvr>
                                      <p:to>
                                        <p:strVal val="hidden"/>
                                      </p:to>
                                    </p:set>
                                  </p:childTnLst>
                                </p:cTn>
                              </p:par>
                              <p:par>
                                <p:cTn id="161" presetID="10" presetClass="exit" presetSubtype="0" fill="hold" grpId="0" nodeType="withEffect">
                                  <p:stCondLst>
                                    <p:cond delay="70"/>
                                  </p:stCondLst>
                                  <p:childTnLst>
                                    <p:animEffect transition="out" filter="fade">
                                      <p:cBhvr>
                                        <p:cTn id="162" dur="150"/>
                                        <p:tgtEl>
                                          <p:spTgt spid="305"/>
                                        </p:tgtEl>
                                      </p:cBhvr>
                                    </p:animEffect>
                                    <p:set>
                                      <p:cBhvr>
                                        <p:cTn id="163" dur="1" fill="hold">
                                          <p:stCondLst>
                                            <p:cond delay="149"/>
                                          </p:stCondLst>
                                        </p:cTn>
                                        <p:tgtEl>
                                          <p:spTgt spid="305"/>
                                        </p:tgtEl>
                                        <p:attrNameLst>
                                          <p:attrName>style.visibility</p:attrName>
                                        </p:attrNameLst>
                                      </p:cBhvr>
                                      <p:to>
                                        <p:strVal val="hidden"/>
                                      </p:to>
                                    </p:set>
                                  </p:childTnLst>
                                </p:cTn>
                              </p:par>
                              <p:par>
                                <p:cTn id="164" presetID="10" presetClass="exit" presetSubtype="0" fill="hold" grpId="0" nodeType="withEffect">
                                  <p:stCondLst>
                                    <p:cond delay="70"/>
                                  </p:stCondLst>
                                  <p:childTnLst>
                                    <p:animEffect transition="out" filter="fade">
                                      <p:cBhvr>
                                        <p:cTn id="165" dur="150"/>
                                        <p:tgtEl>
                                          <p:spTgt spid="298"/>
                                        </p:tgtEl>
                                      </p:cBhvr>
                                    </p:animEffect>
                                    <p:set>
                                      <p:cBhvr>
                                        <p:cTn id="166" dur="1" fill="hold">
                                          <p:stCondLst>
                                            <p:cond delay="149"/>
                                          </p:stCondLst>
                                        </p:cTn>
                                        <p:tgtEl>
                                          <p:spTgt spid="298"/>
                                        </p:tgtEl>
                                        <p:attrNameLst>
                                          <p:attrName>style.visibility</p:attrName>
                                        </p:attrNameLst>
                                      </p:cBhvr>
                                      <p:to>
                                        <p:strVal val="hidden"/>
                                      </p:to>
                                    </p:set>
                                  </p:childTnLst>
                                </p:cTn>
                              </p:par>
                              <p:par>
                                <p:cTn id="167" presetID="10" presetClass="exit" presetSubtype="0" fill="hold" grpId="0" nodeType="withEffect">
                                  <p:stCondLst>
                                    <p:cond delay="20"/>
                                  </p:stCondLst>
                                  <p:childTnLst>
                                    <p:animEffect transition="out" filter="fade">
                                      <p:cBhvr>
                                        <p:cTn id="168" dur="150"/>
                                        <p:tgtEl>
                                          <p:spTgt spid="304"/>
                                        </p:tgtEl>
                                      </p:cBhvr>
                                    </p:animEffect>
                                    <p:set>
                                      <p:cBhvr>
                                        <p:cTn id="169" dur="1" fill="hold">
                                          <p:stCondLst>
                                            <p:cond delay="149"/>
                                          </p:stCondLst>
                                        </p:cTn>
                                        <p:tgtEl>
                                          <p:spTgt spid="304"/>
                                        </p:tgtEl>
                                        <p:attrNameLst>
                                          <p:attrName>style.visibility</p:attrName>
                                        </p:attrNameLst>
                                      </p:cBhvr>
                                      <p:to>
                                        <p:strVal val="hidden"/>
                                      </p:to>
                                    </p:set>
                                  </p:childTnLst>
                                </p:cTn>
                              </p:par>
                              <p:par>
                                <p:cTn id="170" presetID="10" presetClass="exit" presetSubtype="0" fill="hold" grpId="0" nodeType="withEffect">
                                  <p:stCondLst>
                                    <p:cond delay="20"/>
                                  </p:stCondLst>
                                  <p:childTnLst>
                                    <p:animEffect transition="out" filter="fade">
                                      <p:cBhvr>
                                        <p:cTn id="171" dur="150"/>
                                        <p:tgtEl>
                                          <p:spTgt spid="297"/>
                                        </p:tgtEl>
                                      </p:cBhvr>
                                    </p:animEffect>
                                    <p:set>
                                      <p:cBhvr>
                                        <p:cTn id="172" dur="1" fill="hold">
                                          <p:stCondLst>
                                            <p:cond delay="149"/>
                                          </p:stCondLst>
                                        </p:cTn>
                                        <p:tgtEl>
                                          <p:spTgt spid="297"/>
                                        </p:tgtEl>
                                        <p:attrNameLst>
                                          <p:attrName>style.visibility</p:attrName>
                                        </p:attrNameLst>
                                      </p:cBhvr>
                                      <p:to>
                                        <p:strVal val="hidden"/>
                                      </p:to>
                                    </p:set>
                                  </p:childTnLst>
                                </p:cTn>
                              </p:par>
                              <p:par>
                                <p:cTn id="173" presetID="10" presetClass="exit" presetSubtype="0" fill="hold" grpId="0" nodeType="withEffect">
                                  <p:stCondLst>
                                    <p:cond delay="20"/>
                                  </p:stCondLst>
                                  <p:childTnLst>
                                    <p:animEffect transition="out" filter="fade">
                                      <p:cBhvr>
                                        <p:cTn id="174" dur="150"/>
                                        <p:tgtEl>
                                          <p:spTgt spid="303"/>
                                        </p:tgtEl>
                                      </p:cBhvr>
                                    </p:animEffect>
                                    <p:set>
                                      <p:cBhvr>
                                        <p:cTn id="175" dur="1" fill="hold">
                                          <p:stCondLst>
                                            <p:cond delay="149"/>
                                          </p:stCondLst>
                                        </p:cTn>
                                        <p:tgtEl>
                                          <p:spTgt spid="303"/>
                                        </p:tgtEl>
                                        <p:attrNameLst>
                                          <p:attrName>style.visibility</p:attrName>
                                        </p:attrNameLst>
                                      </p:cBhvr>
                                      <p:to>
                                        <p:strVal val="hidden"/>
                                      </p:to>
                                    </p:set>
                                  </p:childTnLst>
                                </p:cTn>
                              </p:par>
                              <p:par>
                                <p:cTn id="176" presetID="10" presetClass="exit" presetSubtype="0" fill="hold" grpId="0" nodeType="withEffect">
                                  <p:stCondLst>
                                    <p:cond delay="20"/>
                                  </p:stCondLst>
                                  <p:childTnLst>
                                    <p:animEffect transition="out" filter="fade">
                                      <p:cBhvr>
                                        <p:cTn id="177" dur="150"/>
                                        <p:tgtEl>
                                          <p:spTgt spid="296"/>
                                        </p:tgtEl>
                                      </p:cBhvr>
                                    </p:animEffect>
                                    <p:set>
                                      <p:cBhvr>
                                        <p:cTn id="178" dur="1" fill="hold">
                                          <p:stCondLst>
                                            <p:cond delay="149"/>
                                          </p:stCondLst>
                                        </p:cTn>
                                        <p:tgtEl>
                                          <p:spTgt spid="296"/>
                                        </p:tgtEl>
                                        <p:attrNameLst>
                                          <p:attrName>style.visibility</p:attrName>
                                        </p:attrNameLst>
                                      </p:cBhvr>
                                      <p:to>
                                        <p:strVal val="hidden"/>
                                      </p:to>
                                    </p:set>
                                  </p:childTnLst>
                                </p:cTn>
                              </p:par>
                              <p:par>
                                <p:cTn id="179" presetID="10" presetClass="exit" presetSubtype="0" fill="hold" grpId="0" nodeType="withEffect">
                                  <p:stCondLst>
                                    <p:cond delay="20"/>
                                  </p:stCondLst>
                                  <p:childTnLst>
                                    <p:animEffect transition="out" filter="fade">
                                      <p:cBhvr>
                                        <p:cTn id="180" dur="150"/>
                                        <p:tgtEl>
                                          <p:spTgt spid="316"/>
                                        </p:tgtEl>
                                      </p:cBhvr>
                                    </p:animEffect>
                                    <p:set>
                                      <p:cBhvr>
                                        <p:cTn id="181" dur="1" fill="hold">
                                          <p:stCondLst>
                                            <p:cond delay="149"/>
                                          </p:stCondLst>
                                        </p:cTn>
                                        <p:tgtEl>
                                          <p:spTgt spid="316"/>
                                        </p:tgtEl>
                                        <p:attrNameLst>
                                          <p:attrName>style.visibility</p:attrName>
                                        </p:attrNameLst>
                                      </p:cBhvr>
                                      <p:to>
                                        <p:strVal val="hidden"/>
                                      </p:to>
                                    </p:set>
                                  </p:childTnLst>
                                </p:cTn>
                              </p:par>
                              <p:par>
                                <p:cTn id="182" presetID="10" presetClass="exit" presetSubtype="0" fill="hold" grpId="0" nodeType="withEffect">
                                  <p:stCondLst>
                                    <p:cond delay="20"/>
                                  </p:stCondLst>
                                  <p:childTnLst>
                                    <p:animEffect transition="out" filter="fade">
                                      <p:cBhvr>
                                        <p:cTn id="183" dur="150"/>
                                        <p:tgtEl>
                                          <p:spTgt spid="315"/>
                                        </p:tgtEl>
                                      </p:cBhvr>
                                    </p:animEffect>
                                    <p:set>
                                      <p:cBhvr>
                                        <p:cTn id="184" dur="1" fill="hold">
                                          <p:stCondLst>
                                            <p:cond delay="149"/>
                                          </p:stCondLst>
                                        </p:cTn>
                                        <p:tgtEl>
                                          <p:spTgt spid="315"/>
                                        </p:tgtEl>
                                        <p:attrNameLst>
                                          <p:attrName>style.visibility</p:attrName>
                                        </p:attrNameLst>
                                      </p:cBhvr>
                                      <p:to>
                                        <p:strVal val="hidden"/>
                                      </p:to>
                                    </p:set>
                                  </p:childTnLst>
                                </p:cTn>
                              </p:par>
                              <p:par>
                                <p:cTn id="185" presetID="10" presetClass="exit" presetSubtype="0" fill="hold" grpId="0" nodeType="withEffect">
                                  <p:stCondLst>
                                    <p:cond delay="20"/>
                                  </p:stCondLst>
                                  <p:childTnLst>
                                    <p:animEffect transition="out" filter="fade">
                                      <p:cBhvr>
                                        <p:cTn id="186" dur="150"/>
                                        <p:tgtEl>
                                          <p:spTgt spid="314"/>
                                        </p:tgtEl>
                                      </p:cBhvr>
                                    </p:animEffect>
                                    <p:set>
                                      <p:cBhvr>
                                        <p:cTn id="187" dur="1" fill="hold">
                                          <p:stCondLst>
                                            <p:cond delay="149"/>
                                          </p:stCondLst>
                                        </p:cTn>
                                        <p:tgtEl>
                                          <p:spTgt spid="314"/>
                                        </p:tgtEl>
                                        <p:attrNameLst>
                                          <p:attrName>style.visibility</p:attrName>
                                        </p:attrNameLst>
                                      </p:cBhvr>
                                      <p:to>
                                        <p:strVal val="hidden"/>
                                      </p:to>
                                    </p:set>
                                  </p:childTnLst>
                                </p:cTn>
                              </p:par>
                              <p:par>
                                <p:cTn id="188" presetID="10" presetClass="exit" presetSubtype="0" fill="hold" grpId="0" nodeType="withEffect">
                                  <p:stCondLst>
                                    <p:cond delay="20"/>
                                  </p:stCondLst>
                                  <p:childTnLst>
                                    <p:animEffect transition="out" filter="fade">
                                      <p:cBhvr>
                                        <p:cTn id="189" dur="150"/>
                                        <p:tgtEl>
                                          <p:spTgt spid="309"/>
                                        </p:tgtEl>
                                      </p:cBhvr>
                                    </p:animEffect>
                                    <p:set>
                                      <p:cBhvr>
                                        <p:cTn id="190" dur="1" fill="hold">
                                          <p:stCondLst>
                                            <p:cond delay="149"/>
                                          </p:stCondLst>
                                        </p:cTn>
                                        <p:tgtEl>
                                          <p:spTgt spid="309"/>
                                        </p:tgtEl>
                                        <p:attrNameLst>
                                          <p:attrName>style.visibility</p:attrName>
                                        </p:attrNameLst>
                                      </p:cBhvr>
                                      <p:to>
                                        <p:strVal val="hidden"/>
                                      </p:to>
                                    </p:set>
                                  </p:childTnLst>
                                </p:cTn>
                              </p:par>
                              <p:par>
                                <p:cTn id="191" presetID="10" presetClass="exit" presetSubtype="0" fill="hold" grpId="0" nodeType="withEffect">
                                  <p:stCondLst>
                                    <p:cond delay="80"/>
                                  </p:stCondLst>
                                  <p:childTnLst>
                                    <p:animEffect transition="out" filter="fade">
                                      <p:cBhvr>
                                        <p:cTn id="192" dur="150"/>
                                        <p:tgtEl>
                                          <p:spTgt spid="308"/>
                                        </p:tgtEl>
                                      </p:cBhvr>
                                    </p:animEffect>
                                    <p:set>
                                      <p:cBhvr>
                                        <p:cTn id="193" dur="1" fill="hold">
                                          <p:stCondLst>
                                            <p:cond delay="149"/>
                                          </p:stCondLst>
                                        </p:cTn>
                                        <p:tgtEl>
                                          <p:spTgt spid="308"/>
                                        </p:tgtEl>
                                        <p:attrNameLst>
                                          <p:attrName>style.visibility</p:attrName>
                                        </p:attrNameLst>
                                      </p:cBhvr>
                                      <p:to>
                                        <p:strVal val="hidden"/>
                                      </p:to>
                                    </p:set>
                                  </p:childTnLst>
                                </p:cTn>
                              </p:par>
                              <p:par>
                                <p:cTn id="194" presetID="10" presetClass="exit" presetSubtype="0" fill="hold" grpId="0" nodeType="withEffect">
                                  <p:stCondLst>
                                    <p:cond delay="80"/>
                                  </p:stCondLst>
                                  <p:childTnLst>
                                    <p:animEffect transition="out" filter="fade">
                                      <p:cBhvr>
                                        <p:cTn id="195" dur="150"/>
                                        <p:tgtEl>
                                          <p:spTgt spid="307"/>
                                        </p:tgtEl>
                                      </p:cBhvr>
                                    </p:animEffect>
                                    <p:set>
                                      <p:cBhvr>
                                        <p:cTn id="196" dur="1" fill="hold">
                                          <p:stCondLst>
                                            <p:cond delay="149"/>
                                          </p:stCondLst>
                                        </p:cTn>
                                        <p:tgtEl>
                                          <p:spTgt spid="307"/>
                                        </p:tgtEl>
                                        <p:attrNameLst>
                                          <p:attrName>style.visibility</p:attrName>
                                        </p:attrNameLst>
                                      </p:cBhvr>
                                      <p:to>
                                        <p:strVal val="hidden"/>
                                      </p:to>
                                    </p:set>
                                  </p:childTnLst>
                                </p:cTn>
                              </p:par>
                              <p:par>
                                <p:cTn id="197" presetID="10" presetClass="exit" presetSubtype="0" fill="hold" grpId="0" nodeType="withEffect">
                                  <p:stCondLst>
                                    <p:cond delay="80"/>
                                  </p:stCondLst>
                                  <p:childTnLst>
                                    <p:animEffect transition="out" filter="fade">
                                      <p:cBhvr>
                                        <p:cTn id="198" dur="150"/>
                                        <p:tgtEl>
                                          <p:spTgt spid="302"/>
                                        </p:tgtEl>
                                      </p:cBhvr>
                                    </p:animEffect>
                                    <p:set>
                                      <p:cBhvr>
                                        <p:cTn id="199" dur="1" fill="hold">
                                          <p:stCondLst>
                                            <p:cond delay="149"/>
                                          </p:stCondLst>
                                        </p:cTn>
                                        <p:tgtEl>
                                          <p:spTgt spid="302"/>
                                        </p:tgtEl>
                                        <p:attrNameLst>
                                          <p:attrName>style.visibility</p:attrName>
                                        </p:attrNameLst>
                                      </p:cBhvr>
                                      <p:to>
                                        <p:strVal val="hidden"/>
                                      </p:to>
                                    </p:set>
                                  </p:childTnLst>
                                </p:cTn>
                              </p:par>
                              <p:par>
                                <p:cTn id="200" presetID="10" presetClass="exit" presetSubtype="0" fill="hold" grpId="0" nodeType="withEffect">
                                  <p:stCondLst>
                                    <p:cond delay="80"/>
                                  </p:stCondLst>
                                  <p:childTnLst>
                                    <p:animEffect transition="out" filter="fade">
                                      <p:cBhvr>
                                        <p:cTn id="201" dur="150"/>
                                        <p:tgtEl>
                                          <p:spTgt spid="301"/>
                                        </p:tgtEl>
                                      </p:cBhvr>
                                    </p:animEffect>
                                    <p:set>
                                      <p:cBhvr>
                                        <p:cTn id="202" dur="1" fill="hold">
                                          <p:stCondLst>
                                            <p:cond delay="149"/>
                                          </p:stCondLst>
                                        </p:cTn>
                                        <p:tgtEl>
                                          <p:spTgt spid="301"/>
                                        </p:tgtEl>
                                        <p:attrNameLst>
                                          <p:attrName>style.visibility</p:attrName>
                                        </p:attrNameLst>
                                      </p:cBhvr>
                                      <p:to>
                                        <p:strVal val="hidden"/>
                                      </p:to>
                                    </p:set>
                                  </p:childTnLst>
                                </p:cTn>
                              </p:par>
                              <p:par>
                                <p:cTn id="203" presetID="10" presetClass="exit" presetSubtype="0" fill="hold" grpId="0" nodeType="withEffect">
                                  <p:stCondLst>
                                    <p:cond delay="80"/>
                                  </p:stCondLst>
                                  <p:childTnLst>
                                    <p:animEffect transition="out" filter="fade">
                                      <p:cBhvr>
                                        <p:cTn id="204" dur="150"/>
                                        <p:tgtEl>
                                          <p:spTgt spid="300"/>
                                        </p:tgtEl>
                                      </p:cBhvr>
                                    </p:animEffect>
                                    <p:set>
                                      <p:cBhvr>
                                        <p:cTn id="205" dur="1" fill="hold">
                                          <p:stCondLst>
                                            <p:cond delay="149"/>
                                          </p:stCondLst>
                                        </p:cTn>
                                        <p:tgtEl>
                                          <p:spTgt spid="300"/>
                                        </p:tgtEl>
                                        <p:attrNameLst>
                                          <p:attrName>style.visibility</p:attrName>
                                        </p:attrNameLst>
                                      </p:cBhvr>
                                      <p:to>
                                        <p:strVal val="hidden"/>
                                      </p:to>
                                    </p:set>
                                  </p:childTnLst>
                                </p:cTn>
                              </p:par>
                              <p:par>
                                <p:cTn id="206" presetID="10" presetClass="exit" presetSubtype="0" fill="hold" grpId="0" nodeType="withEffect">
                                  <p:stCondLst>
                                    <p:cond delay="80"/>
                                  </p:stCondLst>
                                  <p:childTnLst>
                                    <p:animEffect transition="out" filter="fade">
                                      <p:cBhvr>
                                        <p:cTn id="207" dur="150"/>
                                        <p:tgtEl>
                                          <p:spTgt spid="295"/>
                                        </p:tgtEl>
                                      </p:cBhvr>
                                    </p:animEffect>
                                    <p:set>
                                      <p:cBhvr>
                                        <p:cTn id="208" dur="1" fill="hold">
                                          <p:stCondLst>
                                            <p:cond delay="149"/>
                                          </p:stCondLst>
                                        </p:cTn>
                                        <p:tgtEl>
                                          <p:spTgt spid="295"/>
                                        </p:tgtEl>
                                        <p:attrNameLst>
                                          <p:attrName>style.visibility</p:attrName>
                                        </p:attrNameLst>
                                      </p:cBhvr>
                                      <p:to>
                                        <p:strVal val="hidden"/>
                                      </p:to>
                                    </p:set>
                                  </p:childTnLst>
                                </p:cTn>
                              </p:par>
                              <p:par>
                                <p:cTn id="209" presetID="10" presetClass="exit" presetSubtype="0" fill="hold" grpId="0" nodeType="withEffect">
                                  <p:stCondLst>
                                    <p:cond delay="80"/>
                                  </p:stCondLst>
                                  <p:childTnLst>
                                    <p:animEffect transition="out" filter="fade">
                                      <p:cBhvr>
                                        <p:cTn id="210" dur="150"/>
                                        <p:tgtEl>
                                          <p:spTgt spid="294"/>
                                        </p:tgtEl>
                                      </p:cBhvr>
                                    </p:animEffect>
                                    <p:set>
                                      <p:cBhvr>
                                        <p:cTn id="211" dur="1" fill="hold">
                                          <p:stCondLst>
                                            <p:cond delay="149"/>
                                          </p:stCondLst>
                                        </p:cTn>
                                        <p:tgtEl>
                                          <p:spTgt spid="294"/>
                                        </p:tgtEl>
                                        <p:attrNameLst>
                                          <p:attrName>style.visibility</p:attrName>
                                        </p:attrNameLst>
                                      </p:cBhvr>
                                      <p:to>
                                        <p:strVal val="hidden"/>
                                      </p:to>
                                    </p:set>
                                  </p:childTnLst>
                                </p:cTn>
                              </p:par>
                              <p:par>
                                <p:cTn id="212" presetID="10" presetClass="exit" presetSubtype="0" fill="hold" grpId="0" nodeType="withEffect">
                                  <p:stCondLst>
                                    <p:cond delay="140"/>
                                  </p:stCondLst>
                                  <p:childTnLst>
                                    <p:animEffect transition="out" filter="fade">
                                      <p:cBhvr>
                                        <p:cTn id="213" dur="150"/>
                                        <p:tgtEl>
                                          <p:spTgt spid="293"/>
                                        </p:tgtEl>
                                      </p:cBhvr>
                                    </p:animEffect>
                                    <p:set>
                                      <p:cBhvr>
                                        <p:cTn id="214" dur="1" fill="hold">
                                          <p:stCondLst>
                                            <p:cond delay="149"/>
                                          </p:stCondLst>
                                        </p:cTn>
                                        <p:tgtEl>
                                          <p:spTgt spid="293"/>
                                        </p:tgtEl>
                                        <p:attrNameLst>
                                          <p:attrName>style.visibility</p:attrName>
                                        </p:attrNameLst>
                                      </p:cBhvr>
                                      <p:to>
                                        <p:strVal val="hidden"/>
                                      </p:to>
                                    </p:set>
                                  </p:childTnLst>
                                </p:cTn>
                              </p:par>
                              <p:par>
                                <p:cTn id="215" presetID="10" presetClass="exit" presetSubtype="0" fill="hold" grpId="0" nodeType="withEffect">
                                  <p:stCondLst>
                                    <p:cond delay="140"/>
                                  </p:stCondLst>
                                  <p:childTnLst>
                                    <p:animEffect transition="out" filter="fade">
                                      <p:cBhvr>
                                        <p:cTn id="216" dur="150"/>
                                        <p:tgtEl>
                                          <p:spTgt spid="288"/>
                                        </p:tgtEl>
                                      </p:cBhvr>
                                    </p:animEffect>
                                    <p:set>
                                      <p:cBhvr>
                                        <p:cTn id="217" dur="1" fill="hold">
                                          <p:stCondLst>
                                            <p:cond delay="149"/>
                                          </p:stCondLst>
                                        </p:cTn>
                                        <p:tgtEl>
                                          <p:spTgt spid="288"/>
                                        </p:tgtEl>
                                        <p:attrNameLst>
                                          <p:attrName>style.visibility</p:attrName>
                                        </p:attrNameLst>
                                      </p:cBhvr>
                                      <p:to>
                                        <p:strVal val="hidden"/>
                                      </p:to>
                                    </p:set>
                                  </p:childTnLst>
                                </p:cTn>
                              </p:par>
                              <p:par>
                                <p:cTn id="218" presetID="10" presetClass="exit" presetSubtype="0" fill="hold" grpId="0" nodeType="withEffect">
                                  <p:stCondLst>
                                    <p:cond delay="140"/>
                                  </p:stCondLst>
                                  <p:childTnLst>
                                    <p:animEffect transition="out" filter="fade">
                                      <p:cBhvr>
                                        <p:cTn id="219" dur="150"/>
                                        <p:tgtEl>
                                          <p:spTgt spid="287"/>
                                        </p:tgtEl>
                                      </p:cBhvr>
                                    </p:animEffect>
                                    <p:set>
                                      <p:cBhvr>
                                        <p:cTn id="220" dur="1" fill="hold">
                                          <p:stCondLst>
                                            <p:cond delay="149"/>
                                          </p:stCondLst>
                                        </p:cTn>
                                        <p:tgtEl>
                                          <p:spTgt spid="287"/>
                                        </p:tgtEl>
                                        <p:attrNameLst>
                                          <p:attrName>style.visibility</p:attrName>
                                        </p:attrNameLst>
                                      </p:cBhvr>
                                      <p:to>
                                        <p:strVal val="hidden"/>
                                      </p:to>
                                    </p:set>
                                  </p:childTnLst>
                                </p:cTn>
                              </p:par>
                              <p:par>
                                <p:cTn id="221" presetID="10" presetClass="exit" presetSubtype="0" fill="hold" grpId="0" nodeType="withEffect">
                                  <p:stCondLst>
                                    <p:cond delay="140"/>
                                  </p:stCondLst>
                                  <p:childTnLst>
                                    <p:animEffect transition="out" filter="fade">
                                      <p:cBhvr>
                                        <p:cTn id="222" dur="150"/>
                                        <p:tgtEl>
                                          <p:spTgt spid="286"/>
                                        </p:tgtEl>
                                      </p:cBhvr>
                                    </p:animEffect>
                                    <p:set>
                                      <p:cBhvr>
                                        <p:cTn id="223" dur="1" fill="hold">
                                          <p:stCondLst>
                                            <p:cond delay="149"/>
                                          </p:stCondLst>
                                        </p:cTn>
                                        <p:tgtEl>
                                          <p:spTgt spid="286"/>
                                        </p:tgtEl>
                                        <p:attrNameLst>
                                          <p:attrName>style.visibility</p:attrName>
                                        </p:attrNameLst>
                                      </p:cBhvr>
                                      <p:to>
                                        <p:strVal val="hidden"/>
                                      </p:to>
                                    </p:set>
                                  </p:childTnLst>
                                </p:cTn>
                              </p:par>
                              <p:par>
                                <p:cTn id="224" presetID="10" presetClass="exit" presetSubtype="0" fill="hold" grpId="0" nodeType="withEffect">
                                  <p:stCondLst>
                                    <p:cond delay="140"/>
                                  </p:stCondLst>
                                  <p:childTnLst>
                                    <p:animEffect transition="out" filter="fade">
                                      <p:cBhvr>
                                        <p:cTn id="225" dur="150"/>
                                        <p:tgtEl>
                                          <p:spTgt spid="281"/>
                                        </p:tgtEl>
                                      </p:cBhvr>
                                    </p:animEffect>
                                    <p:set>
                                      <p:cBhvr>
                                        <p:cTn id="226" dur="1" fill="hold">
                                          <p:stCondLst>
                                            <p:cond delay="149"/>
                                          </p:stCondLst>
                                        </p:cTn>
                                        <p:tgtEl>
                                          <p:spTgt spid="281"/>
                                        </p:tgtEl>
                                        <p:attrNameLst>
                                          <p:attrName>style.visibility</p:attrName>
                                        </p:attrNameLst>
                                      </p:cBhvr>
                                      <p:to>
                                        <p:strVal val="hidden"/>
                                      </p:to>
                                    </p:set>
                                  </p:childTnLst>
                                </p:cTn>
                              </p:par>
                              <p:par>
                                <p:cTn id="227" presetID="10" presetClass="exit" presetSubtype="0" fill="hold" grpId="0" nodeType="withEffect">
                                  <p:stCondLst>
                                    <p:cond delay="140"/>
                                  </p:stCondLst>
                                  <p:childTnLst>
                                    <p:animEffect transition="out" filter="fade">
                                      <p:cBhvr>
                                        <p:cTn id="228" dur="150"/>
                                        <p:tgtEl>
                                          <p:spTgt spid="280"/>
                                        </p:tgtEl>
                                      </p:cBhvr>
                                    </p:animEffect>
                                    <p:set>
                                      <p:cBhvr>
                                        <p:cTn id="229" dur="1" fill="hold">
                                          <p:stCondLst>
                                            <p:cond delay="149"/>
                                          </p:stCondLst>
                                        </p:cTn>
                                        <p:tgtEl>
                                          <p:spTgt spid="280"/>
                                        </p:tgtEl>
                                        <p:attrNameLst>
                                          <p:attrName>style.visibility</p:attrName>
                                        </p:attrNameLst>
                                      </p:cBhvr>
                                      <p:to>
                                        <p:strVal val="hidden"/>
                                      </p:to>
                                    </p:set>
                                  </p:childTnLst>
                                </p:cTn>
                              </p:par>
                              <p:par>
                                <p:cTn id="230" presetID="10" presetClass="exit" presetSubtype="0" fill="hold" grpId="0" nodeType="withEffect">
                                  <p:stCondLst>
                                    <p:cond delay="140"/>
                                  </p:stCondLst>
                                  <p:childTnLst>
                                    <p:animEffect transition="out" filter="fade">
                                      <p:cBhvr>
                                        <p:cTn id="231" dur="150"/>
                                        <p:tgtEl>
                                          <p:spTgt spid="279"/>
                                        </p:tgtEl>
                                      </p:cBhvr>
                                    </p:animEffect>
                                    <p:set>
                                      <p:cBhvr>
                                        <p:cTn id="232" dur="1" fill="hold">
                                          <p:stCondLst>
                                            <p:cond delay="149"/>
                                          </p:stCondLst>
                                        </p:cTn>
                                        <p:tgtEl>
                                          <p:spTgt spid="279"/>
                                        </p:tgtEl>
                                        <p:attrNameLst>
                                          <p:attrName>style.visibility</p:attrName>
                                        </p:attrNameLst>
                                      </p:cBhvr>
                                      <p:to>
                                        <p:strVal val="hidden"/>
                                      </p:to>
                                    </p:set>
                                  </p:childTnLst>
                                </p:cTn>
                              </p:par>
                              <p:par>
                                <p:cTn id="233" presetID="10" presetClass="exit" presetSubtype="0" fill="hold" grpId="0" nodeType="withEffect">
                                  <p:stCondLst>
                                    <p:cond delay="140"/>
                                  </p:stCondLst>
                                  <p:childTnLst>
                                    <p:animEffect transition="out" filter="fade">
                                      <p:cBhvr>
                                        <p:cTn id="234" dur="150"/>
                                        <p:tgtEl>
                                          <p:spTgt spid="274"/>
                                        </p:tgtEl>
                                      </p:cBhvr>
                                    </p:animEffect>
                                    <p:set>
                                      <p:cBhvr>
                                        <p:cTn id="235" dur="1" fill="hold">
                                          <p:stCondLst>
                                            <p:cond delay="149"/>
                                          </p:stCondLst>
                                        </p:cTn>
                                        <p:tgtEl>
                                          <p:spTgt spid="274"/>
                                        </p:tgtEl>
                                        <p:attrNameLst>
                                          <p:attrName>style.visibility</p:attrName>
                                        </p:attrNameLst>
                                      </p:cBhvr>
                                      <p:to>
                                        <p:strVal val="hidden"/>
                                      </p:to>
                                    </p:set>
                                  </p:childTnLst>
                                </p:cTn>
                              </p:par>
                              <p:par>
                                <p:cTn id="236" presetID="10" presetClass="exit" presetSubtype="0" fill="hold" grpId="0" nodeType="withEffect">
                                  <p:stCondLst>
                                    <p:cond delay="140"/>
                                  </p:stCondLst>
                                  <p:childTnLst>
                                    <p:animEffect transition="out" filter="fade">
                                      <p:cBhvr>
                                        <p:cTn id="237" dur="150"/>
                                        <p:tgtEl>
                                          <p:spTgt spid="273"/>
                                        </p:tgtEl>
                                      </p:cBhvr>
                                    </p:animEffect>
                                    <p:set>
                                      <p:cBhvr>
                                        <p:cTn id="238" dur="1" fill="hold">
                                          <p:stCondLst>
                                            <p:cond delay="149"/>
                                          </p:stCondLst>
                                        </p:cTn>
                                        <p:tgtEl>
                                          <p:spTgt spid="273"/>
                                        </p:tgtEl>
                                        <p:attrNameLst>
                                          <p:attrName>style.visibility</p:attrName>
                                        </p:attrNameLst>
                                      </p:cBhvr>
                                      <p:to>
                                        <p:strVal val="hidden"/>
                                      </p:to>
                                    </p:set>
                                  </p:childTnLst>
                                </p:cTn>
                              </p:par>
                              <p:par>
                                <p:cTn id="239" presetID="10" presetClass="exit" presetSubtype="0" fill="hold" grpId="0" nodeType="withEffect">
                                  <p:stCondLst>
                                    <p:cond delay="140"/>
                                  </p:stCondLst>
                                  <p:childTnLst>
                                    <p:animEffect transition="out" filter="fade">
                                      <p:cBhvr>
                                        <p:cTn id="240" dur="150"/>
                                        <p:tgtEl>
                                          <p:spTgt spid="272"/>
                                        </p:tgtEl>
                                      </p:cBhvr>
                                    </p:animEffect>
                                    <p:set>
                                      <p:cBhvr>
                                        <p:cTn id="241" dur="1" fill="hold">
                                          <p:stCondLst>
                                            <p:cond delay="149"/>
                                          </p:stCondLst>
                                        </p:cTn>
                                        <p:tgtEl>
                                          <p:spTgt spid="272"/>
                                        </p:tgtEl>
                                        <p:attrNameLst>
                                          <p:attrName>style.visibility</p:attrName>
                                        </p:attrNameLst>
                                      </p:cBhvr>
                                      <p:to>
                                        <p:strVal val="hidden"/>
                                      </p:to>
                                    </p:set>
                                  </p:childTnLst>
                                </p:cTn>
                              </p:par>
                              <p:par>
                                <p:cTn id="242" presetID="10" presetClass="exit" presetSubtype="0" fill="hold" grpId="0" nodeType="withEffect">
                                  <p:stCondLst>
                                    <p:cond delay="0"/>
                                  </p:stCondLst>
                                  <p:childTnLst>
                                    <p:animEffect transition="out" filter="fade">
                                      <p:cBhvr>
                                        <p:cTn id="243" dur="150"/>
                                        <p:tgtEl>
                                          <p:spTgt spid="267"/>
                                        </p:tgtEl>
                                      </p:cBhvr>
                                    </p:animEffect>
                                    <p:set>
                                      <p:cBhvr>
                                        <p:cTn id="244" dur="1" fill="hold">
                                          <p:stCondLst>
                                            <p:cond delay="149"/>
                                          </p:stCondLst>
                                        </p:cTn>
                                        <p:tgtEl>
                                          <p:spTgt spid="267"/>
                                        </p:tgtEl>
                                        <p:attrNameLst>
                                          <p:attrName>style.visibility</p:attrName>
                                        </p:attrNameLst>
                                      </p:cBhvr>
                                      <p:to>
                                        <p:strVal val="hidden"/>
                                      </p:to>
                                    </p:set>
                                  </p:childTnLst>
                                </p:cTn>
                              </p:par>
                              <p:par>
                                <p:cTn id="245" presetID="10" presetClass="exit" presetSubtype="0" fill="hold" grpId="0" nodeType="withEffect">
                                  <p:stCondLst>
                                    <p:cond delay="0"/>
                                  </p:stCondLst>
                                  <p:childTnLst>
                                    <p:animEffect transition="out" filter="fade">
                                      <p:cBhvr>
                                        <p:cTn id="246" dur="150"/>
                                        <p:tgtEl>
                                          <p:spTgt spid="266"/>
                                        </p:tgtEl>
                                      </p:cBhvr>
                                    </p:animEffect>
                                    <p:set>
                                      <p:cBhvr>
                                        <p:cTn id="247" dur="1" fill="hold">
                                          <p:stCondLst>
                                            <p:cond delay="149"/>
                                          </p:stCondLst>
                                        </p:cTn>
                                        <p:tgtEl>
                                          <p:spTgt spid="266"/>
                                        </p:tgtEl>
                                        <p:attrNameLst>
                                          <p:attrName>style.visibility</p:attrName>
                                        </p:attrNameLst>
                                      </p:cBhvr>
                                      <p:to>
                                        <p:strVal val="hidden"/>
                                      </p:to>
                                    </p:set>
                                  </p:childTnLst>
                                </p:cTn>
                              </p:par>
                              <p:par>
                                <p:cTn id="248" presetID="10" presetClass="exit" presetSubtype="0" fill="hold" grpId="0" nodeType="withEffect">
                                  <p:stCondLst>
                                    <p:cond delay="0"/>
                                  </p:stCondLst>
                                  <p:childTnLst>
                                    <p:animEffect transition="out" filter="fade">
                                      <p:cBhvr>
                                        <p:cTn id="249" dur="150"/>
                                        <p:tgtEl>
                                          <p:spTgt spid="265"/>
                                        </p:tgtEl>
                                      </p:cBhvr>
                                    </p:animEffect>
                                    <p:set>
                                      <p:cBhvr>
                                        <p:cTn id="250" dur="1" fill="hold">
                                          <p:stCondLst>
                                            <p:cond delay="149"/>
                                          </p:stCondLst>
                                        </p:cTn>
                                        <p:tgtEl>
                                          <p:spTgt spid="265"/>
                                        </p:tgtEl>
                                        <p:attrNameLst>
                                          <p:attrName>style.visibility</p:attrName>
                                        </p:attrNameLst>
                                      </p:cBhvr>
                                      <p:to>
                                        <p:strVal val="hidden"/>
                                      </p:to>
                                    </p:set>
                                  </p:childTnLst>
                                </p:cTn>
                              </p:par>
                              <p:par>
                                <p:cTn id="251" presetID="10" presetClass="exit" presetSubtype="0" fill="hold" grpId="0" nodeType="withEffect">
                                  <p:stCondLst>
                                    <p:cond delay="0"/>
                                  </p:stCondLst>
                                  <p:childTnLst>
                                    <p:animEffect transition="out" filter="fade">
                                      <p:cBhvr>
                                        <p:cTn id="252" dur="150"/>
                                        <p:tgtEl>
                                          <p:spTgt spid="260"/>
                                        </p:tgtEl>
                                      </p:cBhvr>
                                    </p:animEffect>
                                    <p:set>
                                      <p:cBhvr>
                                        <p:cTn id="253" dur="1" fill="hold">
                                          <p:stCondLst>
                                            <p:cond delay="149"/>
                                          </p:stCondLst>
                                        </p:cTn>
                                        <p:tgtEl>
                                          <p:spTgt spid="260"/>
                                        </p:tgtEl>
                                        <p:attrNameLst>
                                          <p:attrName>style.visibility</p:attrName>
                                        </p:attrNameLst>
                                      </p:cBhvr>
                                      <p:to>
                                        <p:strVal val="hidden"/>
                                      </p:to>
                                    </p:set>
                                  </p:childTnLst>
                                </p:cTn>
                              </p:par>
                              <p:par>
                                <p:cTn id="254" presetID="10" presetClass="exit" presetSubtype="0" fill="hold" grpId="0" nodeType="withEffect">
                                  <p:stCondLst>
                                    <p:cond delay="0"/>
                                  </p:stCondLst>
                                  <p:childTnLst>
                                    <p:animEffect transition="out" filter="fade">
                                      <p:cBhvr>
                                        <p:cTn id="255" dur="150"/>
                                        <p:tgtEl>
                                          <p:spTgt spid="259"/>
                                        </p:tgtEl>
                                      </p:cBhvr>
                                    </p:animEffect>
                                    <p:set>
                                      <p:cBhvr>
                                        <p:cTn id="256" dur="1" fill="hold">
                                          <p:stCondLst>
                                            <p:cond delay="149"/>
                                          </p:stCondLst>
                                        </p:cTn>
                                        <p:tgtEl>
                                          <p:spTgt spid="259"/>
                                        </p:tgtEl>
                                        <p:attrNameLst>
                                          <p:attrName>style.visibility</p:attrName>
                                        </p:attrNameLst>
                                      </p:cBhvr>
                                      <p:to>
                                        <p:strVal val="hidden"/>
                                      </p:to>
                                    </p:set>
                                  </p:childTnLst>
                                </p:cTn>
                              </p:par>
                              <p:par>
                                <p:cTn id="257" presetID="10" presetClass="exit" presetSubtype="0" fill="hold" grpId="0" nodeType="withEffect">
                                  <p:stCondLst>
                                    <p:cond delay="0"/>
                                  </p:stCondLst>
                                  <p:childTnLst>
                                    <p:animEffect transition="out" filter="fade">
                                      <p:cBhvr>
                                        <p:cTn id="258" dur="150"/>
                                        <p:tgtEl>
                                          <p:spTgt spid="258"/>
                                        </p:tgtEl>
                                      </p:cBhvr>
                                    </p:animEffect>
                                    <p:set>
                                      <p:cBhvr>
                                        <p:cTn id="259" dur="1" fill="hold">
                                          <p:stCondLst>
                                            <p:cond delay="149"/>
                                          </p:stCondLst>
                                        </p:cTn>
                                        <p:tgtEl>
                                          <p:spTgt spid="258"/>
                                        </p:tgtEl>
                                        <p:attrNameLst>
                                          <p:attrName>style.visibility</p:attrName>
                                        </p:attrNameLst>
                                      </p:cBhvr>
                                      <p:to>
                                        <p:strVal val="hidden"/>
                                      </p:to>
                                    </p:set>
                                  </p:childTnLst>
                                </p:cTn>
                              </p:par>
                              <p:par>
                                <p:cTn id="260" presetID="10" presetClass="exit" presetSubtype="0" fill="hold" grpId="0" nodeType="withEffect">
                                  <p:stCondLst>
                                    <p:cond delay="0"/>
                                  </p:stCondLst>
                                  <p:childTnLst>
                                    <p:animEffect transition="out" filter="fade">
                                      <p:cBhvr>
                                        <p:cTn id="261" dur="150"/>
                                        <p:tgtEl>
                                          <p:spTgt spid="253"/>
                                        </p:tgtEl>
                                      </p:cBhvr>
                                    </p:animEffect>
                                    <p:set>
                                      <p:cBhvr>
                                        <p:cTn id="262" dur="1" fill="hold">
                                          <p:stCondLst>
                                            <p:cond delay="149"/>
                                          </p:stCondLst>
                                        </p:cTn>
                                        <p:tgtEl>
                                          <p:spTgt spid="253"/>
                                        </p:tgtEl>
                                        <p:attrNameLst>
                                          <p:attrName>style.visibility</p:attrName>
                                        </p:attrNameLst>
                                      </p:cBhvr>
                                      <p:to>
                                        <p:strVal val="hidden"/>
                                      </p:to>
                                    </p:set>
                                  </p:childTnLst>
                                </p:cTn>
                              </p:par>
                              <p:par>
                                <p:cTn id="263" presetID="10" presetClass="exit" presetSubtype="0" fill="hold" grpId="0" nodeType="withEffect">
                                  <p:stCondLst>
                                    <p:cond delay="0"/>
                                  </p:stCondLst>
                                  <p:childTnLst>
                                    <p:animEffect transition="out" filter="fade">
                                      <p:cBhvr>
                                        <p:cTn id="264" dur="150"/>
                                        <p:tgtEl>
                                          <p:spTgt spid="252"/>
                                        </p:tgtEl>
                                      </p:cBhvr>
                                    </p:animEffect>
                                    <p:set>
                                      <p:cBhvr>
                                        <p:cTn id="265" dur="1" fill="hold">
                                          <p:stCondLst>
                                            <p:cond delay="149"/>
                                          </p:stCondLst>
                                        </p:cTn>
                                        <p:tgtEl>
                                          <p:spTgt spid="252"/>
                                        </p:tgtEl>
                                        <p:attrNameLst>
                                          <p:attrName>style.visibility</p:attrName>
                                        </p:attrNameLst>
                                      </p:cBhvr>
                                      <p:to>
                                        <p:strVal val="hidden"/>
                                      </p:to>
                                    </p:set>
                                  </p:childTnLst>
                                </p:cTn>
                              </p:par>
                              <p:par>
                                <p:cTn id="266" presetID="10" presetClass="exit" presetSubtype="0" fill="hold" grpId="0" nodeType="withEffect">
                                  <p:stCondLst>
                                    <p:cond delay="0"/>
                                  </p:stCondLst>
                                  <p:childTnLst>
                                    <p:animEffect transition="out" filter="fade">
                                      <p:cBhvr>
                                        <p:cTn id="267" dur="150"/>
                                        <p:tgtEl>
                                          <p:spTgt spid="251"/>
                                        </p:tgtEl>
                                      </p:cBhvr>
                                    </p:animEffect>
                                    <p:set>
                                      <p:cBhvr>
                                        <p:cTn id="268" dur="1" fill="hold">
                                          <p:stCondLst>
                                            <p:cond delay="149"/>
                                          </p:stCondLst>
                                        </p:cTn>
                                        <p:tgtEl>
                                          <p:spTgt spid="251"/>
                                        </p:tgtEl>
                                        <p:attrNameLst>
                                          <p:attrName>style.visibility</p:attrName>
                                        </p:attrNameLst>
                                      </p:cBhvr>
                                      <p:to>
                                        <p:strVal val="hidden"/>
                                      </p:to>
                                    </p:set>
                                  </p:childTnLst>
                                </p:cTn>
                              </p:par>
                              <p:par>
                                <p:cTn id="269" presetID="10" presetClass="exit" presetSubtype="0" fill="hold" grpId="0" nodeType="withEffect">
                                  <p:stCondLst>
                                    <p:cond delay="770"/>
                                  </p:stCondLst>
                                  <p:childTnLst>
                                    <p:animEffect transition="out" filter="fade">
                                      <p:cBhvr>
                                        <p:cTn id="270" dur="150"/>
                                        <p:tgtEl>
                                          <p:spTgt spid="184"/>
                                        </p:tgtEl>
                                      </p:cBhvr>
                                    </p:animEffect>
                                    <p:set>
                                      <p:cBhvr>
                                        <p:cTn id="271" dur="1" fill="hold">
                                          <p:stCondLst>
                                            <p:cond delay="149"/>
                                          </p:stCondLst>
                                        </p:cTn>
                                        <p:tgtEl>
                                          <p:spTgt spid="184"/>
                                        </p:tgtEl>
                                        <p:attrNameLst>
                                          <p:attrName>style.visibility</p:attrName>
                                        </p:attrNameLst>
                                      </p:cBhvr>
                                      <p:to>
                                        <p:strVal val="hidden"/>
                                      </p:to>
                                    </p:set>
                                  </p:childTnLst>
                                </p:cTn>
                              </p:par>
                              <p:par>
                                <p:cTn id="272" presetID="10" presetClass="exit" presetSubtype="0" fill="hold" grpId="0" nodeType="withEffect">
                                  <p:stCondLst>
                                    <p:cond delay="770"/>
                                  </p:stCondLst>
                                  <p:childTnLst>
                                    <p:animEffect transition="out" filter="fade">
                                      <p:cBhvr>
                                        <p:cTn id="273" dur="150"/>
                                        <p:tgtEl>
                                          <p:spTgt spid="185"/>
                                        </p:tgtEl>
                                      </p:cBhvr>
                                    </p:animEffect>
                                    <p:set>
                                      <p:cBhvr>
                                        <p:cTn id="274" dur="1" fill="hold">
                                          <p:stCondLst>
                                            <p:cond delay="149"/>
                                          </p:stCondLst>
                                        </p:cTn>
                                        <p:tgtEl>
                                          <p:spTgt spid="185"/>
                                        </p:tgtEl>
                                        <p:attrNameLst>
                                          <p:attrName>style.visibility</p:attrName>
                                        </p:attrNameLst>
                                      </p:cBhvr>
                                      <p:to>
                                        <p:strVal val="hidden"/>
                                      </p:to>
                                    </p:set>
                                  </p:childTnLst>
                                </p:cTn>
                              </p:par>
                              <p:par>
                                <p:cTn id="275" presetID="10" presetClass="exit" presetSubtype="0" fill="hold" grpId="0" nodeType="withEffect">
                                  <p:stCondLst>
                                    <p:cond delay="900"/>
                                  </p:stCondLst>
                                  <p:childTnLst>
                                    <p:animEffect transition="out" filter="fade">
                                      <p:cBhvr>
                                        <p:cTn id="276" dur="150"/>
                                        <p:tgtEl>
                                          <p:spTgt spid="186"/>
                                        </p:tgtEl>
                                      </p:cBhvr>
                                    </p:animEffect>
                                    <p:set>
                                      <p:cBhvr>
                                        <p:cTn id="277" dur="1" fill="hold">
                                          <p:stCondLst>
                                            <p:cond delay="149"/>
                                          </p:stCondLst>
                                        </p:cTn>
                                        <p:tgtEl>
                                          <p:spTgt spid="186"/>
                                        </p:tgtEl>
                                        <p:attrNameLst>
                                          <p:attrName>style.visibility</p:attrName>
                                        </p:attrNameLst>
                                      </p:cBhvr>
                                      <p:to>
                                        <p:strVal val="hidden"/>
                                      </p:to>
                                    </p:set>
                                  </p:childTnLst>
                                </p:cTn>
                              </p:par>
                              <p:par>
                                <p:cTn id="278" presetID="10" presetClass="exit" presetSubtype="0" fill="hold" grpId="0" nodeType="withEffect">
                                  <p:stCondLst>
                                    <p:cond delay="900"/>
                                  </p:stCondLst>
                                  <p:childTnLst>
                                    <p:animEffect transition="out" filter="fade">
                                      <p:cBhvr>
                                        <p:cTn id="279" dur="150"/>
                                        <p:tgtEl>
                                          <p:spTgt spid="187"/>
                                        </p:tgtEl>
                                      </p:cBhvr>
                                    </p:animEffect>
                                    <p:set>
                                      <p:cBhvr>
                                        <p:cTn id="280" dur="1" fill="hold">
                                          <p:stCondLst>
                                            <p:cond delay="149"/>
                                          </p:stCondLst>
                                        </p:cTn>
                                        <p:tgtEl>
                                          <p:spTgt spid="187"/>
                                        </p:tgtEl>
                                        <p:attrNameLst>
                                          <p:attrName>style.visibility</p:attrName>
                                        </p:attrNameLst>
                                      </p:cBhvr>
                                      <p:to>
                                        <p:strVal val="hidden"/>
                                      </p:to>
                                    </p:set>
                                  </p:childTnLst>
                                </p:cTn>
                              </p:par>
                              <p:par>
                                <p:cTn id="281" presetID="10" presetClass="exit" presetSubtype="0" fill="hold" grpId="0" nodeType="withEffect">
                                  <p:stCondLst>
                                    <p:cond delay="800"/>
                                  </p:stCondLst>
                                  <p:childTnLst>
                                    <p:animEffect transition="out" filter="fade">
                                      <p:cBhvr>
                                        <p:cTn id="282" dur="150"/>
                                        <p:tgtEl>
                                          <p:spTgt spid="191"/>
                                        </p:tgtEl>
                                      </p:cBhvr>
                                    </p:animEffect>
                                    <p:set>
                                      <p:cBhvr>
                                        <p:cTn id="283" dur="1" fill="hold">
                                          <p:stCondLst>
                                            <p:cond delay="149"/>
                                          </p:stCondLst>
                                        </p:cTn>
                                        <p:tgtEl>
                                          <p:spTgt spid="191"/>
                                        </p:tgtEl>
                                        <p:attrNameLst>
                                          <p:attrName>style.visibility</p:attrName>
                                        </p:attrNameLst>
                                      </p:cBhvr>
                                      <p:to>
                                        <p:strVal val="hidden"/>
                                      </p:to>
                                    </p:set>
                                  </p:childTnLst>
                                </p:cTn>
                              </p:par>
                              <p:par>
                                <p:cTn id="284" presetID="10" presetClass="exit" presetSubtype="0" fill="hold" grpId="0" nodeType="withEffect">
                                  <p:stCondLst>
                                    <p:cond delay="800"/>
                                  </p:stCondLst>
                                  <p:childTnLst>
                                    <p:animEffect transition="out" filter="fade">
                                      <p:cBhvr>
                                        <p:cTn id="285" dur="150"/>
                                        <p:tgtEl>
                                          <p:spTgt spid="192"/>
                                        </p:tgtEl>
                                      </p:cBhvr>
                                    </p:animEffect>
                                    <p:set>
                                      <p:cBhvr>
                                        <p:cTn id="286" dur="1" fill="hold">
                                          <p:stCondLst>
                                            <p:cond delay="149"/>
                                          </p:stCondLst>
                                        </p:cTn>
                                        <p:tgtEl>
                                          <p:spTgt spid="192"/>
                                        </p:tgtEl>
                                        <p:attrNameLst>
                                          <p:attrName>style.visibility</p:attrName>
                                        </p:attrNameLst>
                                      </p:cBhvr>
                                      <p:to>
                                        <p:strVal val="hidden"/>
                                      </p:to>
                                    </p:set>
                                  </p:childTnLst>
                                </p:cTn>
                              </p:par>
                              <p:par>
                                <p:cTn id="287" presetID="10" presetClass="exit" presetSubtype="0" fill="hold" grpId="0" nodeType="withEffect">
                                  <p:stCondLst>
                                    <p:cond delay="800"/>
                                  </p:stCondLst>
                                  <p:childTnLst>
                                    <p:animEffect transition="out" filter="fade">
                                      <p:cBhvr>
                                        <p:cTn id="288" dur="150"/>
                                        <p:tgtEl>
                                          <p:spTgt spid="193"/>
                                        </p:tgtEl>
                                      </p:cBhvr>
                                    </p:animEffect>
                                    <p:set>
                                      <p:cBhvr>
                                        <p:cTn id="289" dur="1" fill="hold">
                                          <p:stCondLst>
                                            <p:cond delay="149"/>
                                          </p:stCondLst>
                                        </p:cTn>
                                        <p:tgtEl>
                                          <p:spTgt spid="193"/>
                                        </p:tgtEl>
                                        <p:attrNameLst>
                                          <p:attrName>style.visibility</p:attrName>
                                        </p:attrNameLst>
                                      </p:cBhvr>
                                      <p:to>
                                        <p:strVal val="hidden"/>
                                      </p:to>
                                    </p:set>
                                  </p:childTnLst>
                                </p:cTn>
                              </p:par>
                              <p:par>
                                <p:cTn id="290" presetID="10" presetClass="exit" presetSubtype="0" fill="hold" grpId="0" nodeType="withEffect">
                                  <p:stCondLst>
                                    <p:cond delay="970"/>
                                  </p:stCondLst>
                                  <p:childTnLst>
                                    <p:animEffect transition="out" filter="fade">
                                      <p:cBhvr>
                                        <p:cTn id="291" dur="150"/>
                                        <p:tgtEl>
                                          <p:spTgt spid="194"/>
                                        </p:tgtEl>
                                      </p:cBhvr>
                                    </p:animEffect>
                                    <p:set>
                                      <p:cBhvr>
                                        <p:cTn id="292" dur="1" fill="hold">
                                          <p:stCondLst>
                                            <p:cond delay="149"/>
                                          </p:stCondLst>
                                        </p:cTn>
                                        <p:tgtEl>
                                          <p:spTgt spid="194"/>
                                        </p:tgtEl>
                                        <p:attrNameLst>
                                          <p:attrName>style.visibility</p:attrName>
                                        </p:attrNameLst>
                                      </p:cBhvr>
                                      <p:to>
                                        <p:strVal val="hidden"/>
                                      </p:to>
                                    </p:set>
                                  </p:childTnLst>
                                </p:cTn>
                              </p:par>
                              <p:par>
                                <p:cTn id="293" presetID="10" presetClass="exit" presetSubtype="0" fill="hold" grpId="0" nodeType="withEffect">
                                  <p:stCondLst>
                                    <p:cond delay="970"/>
                                  </p:stCondLst>
                                  <p:childTnLst>
                                    <p:animEffect transition="out" filter="fade">
                                      <p:cBhvr>
                                        <p:cTn id="294" dur="150"/>
                                        <p:tgtEl>
                                          <p:spTgt spid="254"/>
                                        </p:tgtEl>
                                      </p:cBhvr>
                                    </p:animEffect>
                                    <p:set>
                                      <p:cBhvr>
                                        <p:cTn id="295" dur="1" fill="hold">
                                          <p:stCondLst>
                                            <p:cond delay="149"/>
                                          </p:stCondLst>
                                        </p:cTn>
                                        <p:tgtEl>
                                          <p:spTgt spid="254"/>
                                        </p:tgtEl>
                                        <p:attrNameLst>
                                          <p:attrName>style.visibility</p:attrName>
                                        </p:attrNameLst>
                                      </p:cBhvr>
                                      <p:to>
                                        <p:strVal val="hidden"/>
                                      </p:to>
                                    </p:set>
                                  </p:childTnLst>
                                </p:cTn>
                              </p:par>
                              <p:par>
                                <p:cTn id="296" presetID="10" presetClass="exit" presetSubtype="0" fill="hold" grpId="0" nodeType="withEffect">
                                  <p:stCondLst>
                                    <p:cond delay="970"/>
                                  </p:stCondLst>
                                  <p:childTnLst>
                                    <p:animEffect transition="out" filter="fade">
                                      <p:cBhvr>
                                        <p:cTn id="297" dur="150"/>
                                        <p:tgtEl>
                                          <p:spTgt spid="255"/>
                                        </p:tgtEl>
                                      </p:cBhvr>
                                    </p:animEffect>
                                    <p:set>
                                      <p:cBhvr>
                                        <p:cTn id="298" dur="1" fill="hold">
                                          <p:stCondLst>
                                            <p:cond delay="149"/>
                                          </p:stCondLst>
                                        </p:cTn>
                                        <p:tgtEl>
                                          <p:spTgt spid="255"/>
                                        </p:tgtEl>
                                        <p:attrNameLst>
                                          <p:attrName>style.visibility</p:attrName>
                                        </p:attrNameLst>
                                      </p:cBhvr>
                                      <p:to>
                                        <p:strVal val="hidden"/>
                                      </p:to>
                                    </p:set>
                                  </p:childTnLst>
                                </p:cTn>
                              </p:par>
                              <p:par>
                                <p:cTn id="299" presetID="10" presetClass="exit" presetSubtype="0" fill="hold" grpId="0" nodeType="withEffect">
                                  <p:stCondLst>
                                    <p:cond delay="750"/>
                                  </p:stCondLst>
                                  <p:childTnLst>
                                    <p:animEffect transition="out" filter="fade">
                                      <p:cBhvr>
                                        <p:cTn id="300" dur="150"/>
                                        <p:tgtEl>
                                          <p:spTgt spid="256"/>
                                        </p:tgtEl>
                                      </p:cBhvr>
                                    </p:animEffect>
                                    <p:set>
                                      <p:cBhvr>
                                        <p:cTn id="301" dur="1" fill="hold">
                                          <p:stCondLst>
                                            <p:cond delay="149"/>
                                          </p:stCondLst>
                                        </p:cTn>
                                        <p:tgtEl>
                                          <p:spTgt spid="256"/>
                                        </p:tgtEl>
                                        <p:attrNameLst>
                                          <p:attrName>style.visibility</p:attrName>
                                        </p:attrNameLst>
                                      </p:cBhvr>
                                      <p:to>
                                        <p:strVal val="hidden"/>
                                      </p:to>
                                    </p:set>
                                  </p:childTnLst>
                                </p:cTn>
                              </p:par>
                              <p:par>
                                <p:cTn id="302" presetID="10" presetClass="exit" presetSubtype="0" fill="hold" grpId="0" nodeType="withEffect">
                                  <p:stCondLst>
                                    <p:cond delay="750"/>
                                  </p:stCondLst>
                                  <p:childTnLst>
                                    <p:animEffect transition="out" filter="fade">
                                      <p:cBhvr>
                                        <p:cTn id="303" dur="150"/>
                                        <p:tgtEl>
                                          <p:spTgt spid="257"/>
                                        </p:tgtEl>
                                      </p:cBhvr>
                                    </p:animEffect>
                                    <p:set>
                                      <p:cBhvr>
                                        <p:cTn id="304" dur="1" fill="hold">
                                          <p:stCondLst>
                                            <p:cond delay="149"/>
                                          </p:stCondLst>
                                        </p:cTn>
                                        <p:tgtEl>
                                          <p:spTgt spid="257"/>
                                        </p:tgtEl>
                                        <p:attrNameLst>
                                          <p:attrName>style.visibility</p:attrName>
                                        </p:attrNameLst>
                                      </p:cBhvr>
                                      <p:to>
                                        <p:strVal val="hidden"/>
                                      </p:to>
                                    </p:set>
                                  </p:childTnLst>
                                </p:cTn>
                              </p:par>
                              <p:par>
                                <p:cTn id="305" presetID="10" presetClass="exit" presetSubtype="0" fill="hold" grpId="0" nodeType="withEffect">
                                  <p:stCondLst>
                                    <p:cond delay="750"/>
                                  </p:stCondLst>
                                  <p:childTnLst>
                                    <p:animEffect transition="out" filter="fade">
                                      <p:cBhvr>
                                        <p:cTn id="306" dur="150"/>
                                        <p:tgtEl>
                                          <p:spTgt spid="261"/>
                                        </p:tgtEl>
                                      </p:cBhvr>
                                    </p:animEffect>
                                    <p:set>
                                      <p:cBhvr>
                                        <p:cTn id="307" dur="1" fill="hold">
                                          <p:stCondLst>
                                            <p:cond delay="149"/>
                                          </p:stCondLst>
                                        </p:cTn>
                                        <p:tgtEl>
                                          <p:spTgt spid="261"/>
                                        </p:tgtEl>
                                        <p:attrNameLst>
                                          <p:attrName>style.visibility</p:attrName>
                                        </p:attrNameLst>
                                      </p:cBhvr>
                                      <p:to>
                                        <p:strVal val="hidden"/>
                                      </p:to>
                                    </p:set>
                                  </p:childTnLst>
                                </p:cTn>
                              </p:par>
                              <p:par>
                                <p:cTn id="308" presetID="10" presetClass="exit" presetSubtype="0" fill="hold" grpId="0" nodeType="withEffect">
                                  <p:stCondLst>
                                    <p:cond delay="750"/>
                                  </p:stCondLst>
                                  <p:childTnLst>
                                    <p:animEffect transition="out" filter="fade">
                                      <p:cBhvr>
                                        <p:cTn id="309" dur="150"/>
                                        <p:tgtEl>
                                          <p:spTgt spid="262"/>
                                        </p:tgtEl>
                                      </p:cBhvr>
                                    </p:animEffect>
                                    <p:set>
                                      <p:cBhvr>
                                        <p:cTn id="310" dur="1" fill="hold">
                                          <p:stCondLst>
                                            <p:cond delay="149"/>
                                          </p:stCondLst>
                                        </p:cTn>
                                        <p:tgtEl>
                                          <p:spTgt spid="262"/>
                                        </p:tgtEl>
                                        <p:attrNameLst>
                                          <p:attrName>style.visibility</p:attrName>
                                        </p:attrNameLst>
                                      </p:cBhvr>
                                      <p:to>
                                        <p:strVal val="hidden"/>
                                      </p:to>
                                    </p:set>
                                  </p:childTnLst>
                                </p:cTn>
                              </p:par>
                              <p:par>
                                <p:cTn id="311" presetID="10" presetClass="exit" presetSubtype="0" fill="hold" grpId="0" nodeType="withEffect">
                                  <p:stCondLst>
                                    <p:cond delay="800"/>
                                  </p:stCondLst>
                                  <p:childTnLst>
                                    <p:animEffect transition="out" filter="fade">
                                      <p:cBhvr>
                                        <p:cTn id="312" dur="150"/>
                                        <p:tgtEl>
                                          <p:spTgt spid="263"/>
                                        </p:tgtEl>
                                      </p:cBhvr>
                                    </p:animEffect>
                                    <p:set>
                                      <p:cBhvr>
                                        <p:cTn id="313" dur="1" fill="hold">
                                          <p:stCondLst>
                                            <p:cond delay="149"/>
                                          </p:stCondLst>
                                        </p:cTn>
                                        <p:tgtEl>
                                          <p:spTgt spid="263"/>
                                        </p:tgtEl>
                                        <p:attrNameLst>
                                          <p:attrName>style.visibility</p:attrName>
                                        </p:attrNameLst>
                                      </p:cBhvr>
                                      <p:to>
                                        <p:strVal val="hidden"/>
                                      </p:to>
                                    </p:set>
                                  </p:childTnLst>
                                </p:cTn>
                              </p:par>
                              <p:par>
                                <p:cTn id="314" presetID="10" presetClass="exit" presetSubtype="0" fill="hold" grpId="0" nodeType="withEffect">
                                  <p:stCondLst>
                                    <p:cond delay="800"/>
                                  </p:stCondLst>
                                  <p:childTnLst>
                                    <p:animEffect transition="out" filter="fade">
                                      <p:cBhvr>
                                        <p:cTn id="315" dur="150"/>
                                        <p:tgtEl>
                                          <p:spTgt spid="264"/>
                                        </p:tgtEl>
                                      </p:cBhvr>
                                    </p:animEffect>
                                    <p:set>
                                      <p:cBhvr>
                                        <p:cTn id="316" dur="1" fill="hold">
                                          <p:stCondLst>
                                            <p:cond delay="149"/>
                                          </p:stCondLst>
                                        </p:cTn>
                                        <p:tgtEl>
                                          <p:spTgt spid="264"/>
                                        </p:tgtEl>
                                        <p:attrNameLst>
                                          <p:attrName>style.visibility</p:attrName>
                                        </p:attrNameLst>
                                      </p:cBhvr>
                                      <p:to>
                                        <p:strVal val="hidden"/>
                                      </p:to>
                                    </p:set>
                                  </p:childTnLst>
                                </p:cTn>
                              </p:par>
                              <p:par>
                                <p:cTn id="317" presetID="10" presetClass="exit" presetSubtype="0" fill="hold" grpId="0" nodeType="withEffect">
                                  <p:stCondLst>
                                    <p:cond delay="800"/>
                                  </p:stCondLst>
                                  <p:childTnLst>
                                    <p:animEffect transition="out" filter="fade">
                                      <p:cBhvr>
                                        <p:cTn id="318" dur="150"/>
                                        <p:tgtEl>
                                          <p:spTgt spid="321"/>
                                        </p:tgtEl>
                                      </p:cBhvr>
                                    </p:animEffect>
                                    <p:set>
                                      <p:cBhvr>
                                        <p:cTn id="319" dur="1" fill="hold">
                                          <p:stCondLst>
                                            <p:cond delay="149"/>
                                          </p:stCondLst>
                                        </p:cTn>
                                        <p:tgtEl>
                                          <p:spTgt spid="321"/>
                                        </p:tgtEl>
                                        <p:attrNameLst>
                                          <p:attrName>style.visibility</p:attrName>
                                        </p:attrNameLst>
                                      </p:cBhvr>
                                      <p:to>
                                        <p:strVal val="hidden"/>
                                      </p:to>
                                    </p:set>
                                  </p:childTnLst>
                                </p:cTn>
                              </p:par>
                              <p:par>
                                <p:cTn id="320" presetID="10" presetClass="exit" presetSubtype="0" fill="hold" grpId="0" nodeType="withEffect">
                                  <p:stCondLst>
                                    <p:cond delay="870"/>
                                  </p:stCondLst>
                                  <p:childTnLst>
                                    <p:animEffect transition="out" filter="fade">
                                      <p:cBhvr>
                                        <p:cTn id="321" dur="150"/>
                                        <p:tgtEl>
                                          <p:spTgt spid="322"/>
                                        </p:tgtEl>
                                      </p:cBhvr>
                                    </p:animEffect>
                                    <p:set>
                                      <p:cBhvr>
                                        <p:cTn id="322" dur="1" fill="hold">
                                          <p:stCondLst>
                                            <p:cond delay="149"/>
                                          </p:stCondLst>
                                        </p:cTn>
                                        <p:tgtEl>
                                          <p:spTgt spid="322"/>
                                        </p:tgtEl>
                                        <p:attrNameLst>
                                          <p:attrName>style.visibility</p:attrName>
                                        </p:attrNameLst>
                                      </p:cBhvr>
                                      <p:to>
                                        <p:strVal val="hidden"/>
                                      </p:to>
                                    </p:set>
                                  </p:childTnLst>
                                </p:cTn>
                              </p:par>
                              <p:par>
                                <p:cTn id="323" presetID="10" presetClass="exit" presetSubtype="0" fill="hold" grpId="0" nodeType="withEffect">
                                  <p:stCondLst>
                                    <p:cond delay="870"/>
                                  </p:stCondLst>
                                  <p:childTnLst>
                                    <p:animEffect transition="out" filter="fade">
                                      <p:cBhvr>
                                        <p:cTn id="324" dur="150"/>
                                        <p:tgtEl>
                                          <p:spTgt spid="241"/>
                                        </p:tgtEl>
                                      </p:cBhvr>
                                    </p:animEffect>
                                    <p:set>
                                      <p:cBhvr>
                                        <p:cTn id="325" dur="1" fill="hold">
                                          <p:stCondLst>
                                            <p:cond delay="149"/>
                                          </p:stCondLst>
                                        </p:cTn>
                                        <p:tgtEl>
                                          <p:spTgt spid="241"/>
                                        </p:tgtEl>
                                        <p:attrNameLst>
                                          <p:attrName>style.visibility</p:attrName>
                                        </p:attrNameLst>
                                      </p:cBhvr>
                                      <p:to>
                                        <p:strVal val="hidden"/>
                                      </p:to>
                                    </p:set>
                                  </p:childTnLst>
                                </p:cTn>
                              </p:par>
                              <p:par>
                                <p:cTn id="326" presetID="10" presetClass="exit" presetSubtype="0" fill="hold" grpId="0" nodeType="withEffect">
                                  <p:stCondLst>
                                    <p:cond delay="870"/>
                                  </p:stCondLst>
                                  <p:childTnLst>
                                    <p:animEffect transition="out" filter="fade">
                                      <p:cBhvr>
                                        <p:cTn id="327" dur="150"/>
                                        <p:tgtEl>
                                          <p:spTgt spid="242"/>
                                        </p:tgtEl>
                                      </p:cBhvr>
                                    </p:animEffect>
                                    <p:set>
                                      <p:cBhvr>
                                        <p:cTn id="328" dur="1" fill="hold">
                                          <p:stCondLst>
                                            <p:cond delay="149"/>
                                          </p:stCondLst>
                                        </p:cTn>
                                        <p:tgtEl>
                                          <p:spTgt spid="242"/>
                                        </p:tgtEl>
                                        <p:attrNameLst>
                                          <p:attrName>style.visibility</p:attrName>
                                        </p:attrNameLst>
                                      </p:cBhvr>
                                      <p:to>
                                        <p:strVal val="hidden"/>
                                      </p:to>
                                    </p:set>
                                  </p:childTnLst>
                                </p:cTn>
                              </p:par>
                              <p:par>
                                <p:cTn id="329" presetID="10" presetClass="exit" presetSubtype="0" fill="hold" grpId="0" nodeType="withEffect">
                                  <p:stCondLst>
                                    <p:cond delay="870"/>
                                  </p:stCondLst>
                                  <p:childTnLst>
                                    <p:animEffect transition="out" filter="fade">
                                      <p:cBhvr>
                                        <p:cTn id="330" dur="150"/>
                                        <p:tgtEl>
                                          <p:spTgt spid="243"/>
                                        </p:tgtEl>
                                      </p:cBhvr>
                                    </p:animEffect>
                                    <p:set>
                                      <p:cBhvr>
                                        <p:cTn id="331" dur="1" fill="hold">
                                          <p:stCondLst>
                                            <p:cond delay="149"/>
                                          </p:stCondLst>
                                        </p:cTn>
                                        <p:tgtEl>
                                          <p:spTgt spid="243"/>
                                        </p:tgtEl>
                                        <p:attrNameLst>
                                          <p:attrName>style.visibility</p:attrName>
                                        </p:attrNameLst>
                                      </p:cBhvr>
                                      <p:to>
                                        <p:strVal val="hidden"/>
                                      </p:to>
                                    </p:set>
                                  </p:childTnLst>
                                </p:cTn>
                              </p:par>
                              <p:par>
                                <p:cTn id="332" presetID="10" presetClass="exit" presetSubtype="0" fill="hold" grpId="0" nodeType="withEffect">
                                  <p:stCondLst>
                                    <p:cond delay="900"/>
                                  </p:stCondLst>
                                  <p:childTnLst>
                                    <p:animEffect transition="out" filter="fade">
                                      <p:cBhvr>
                                        <p:cTn id="333" dur="150"/>
                                        <p:tgtEl>
                                          <p:spTgt spid="247"/>
                                        </p:tgtEl>
                                      </p:cBhvr>
                                    </p:animEffect>
                                    <p:set>
                                      <p:cBhvr>
                                        <p:cTn id="334" dur="1" fill="hold">
                                          <p:stCondLst>
                                            <p:cond delay="149"/>
                                          </p:stCondLst>
                                        </p:cTn>
                                        <p:tgtEl>
                                          <p:spTgt spid="247"/>
                                        </p:tgtEl>
                                        <p:attrNameLst>
                                          <p:attrName>style.visibility</p:attrName>
                                        </p:attrNameLst>
                                      </p:cBhvr>
                                      <p:to>
                                        <p:strVal val="hidden"/>
                                      </p:to>
                                    </p:set>
                                  </p:childTnLst>
                                </p:cTn>
                              </p:par>
                              <p:par>
                                <p:cTn id="335" presetID="10" presetClass="exit" presetSubtype="0" fill="hold" grpId="0" nodeType="withEffect">
                                  <p:stCondLst>
                                    <p:cond delay="900"/>
                                  </p:stCondLst>
                                  <p:childTnLst>
                                    <p:animEffect transition="out" filter="fade">
                                      <p:cBhvr>
                                        <p:cTn id="336" dur="150"/>
                                        <p:tgtEl>
                                          <p:spTgt spid="248"/>
                                        </p:tgtEl>
                                      </p:cBhvr>
                                    </p:animEffect>
                                    <p:set>
                                      <p:cBhvr>
                                        <p:cTn id="337" dur="1" fill="hold">
                                          <p:stCondLst>
                                            <p:cond delay="149"/>
                                          </p:stCondLst>
                                        </p:cTn>
                                        <p:tgtEl>
                                          <p:spTgt spid="248"/>
                                        </p:tgtEl>
                                        <p:attrNameLst>
                                          <p:attrName>style.visibility</p:attrName>
                                        </p:attrNameLst>
                                      </p:cBhvr>
                                      <p:to>
                                        <p:strVal val="hidden"/>
                                      </p:to>
                                    </p:set>
                                  </p:childTnLst>
                                </p:cTn>
                              </p:par>
                              <p:par>
                                <p:cTn id="338" presetID="10" presetClass="exit" presetSubtype="0" fill="hold" grpId="0" nodeType="withEffect">
                                  <p:stCondLst>
                                    <p:cond delay="900"/>
                                  </p:stCondLst>
                                  <p:childTnLst>
                                    <p:animEffect transition="out" filter="fade">
                                      <p:cBhvr>
                                        <p:cTn id="339" dur="150"/>
                                        <p:tgtEl>
                                          <p:spTgt spid="249"/>
                                        </p:tgtEl>
                                      </p:cBhvr>
                                    </p:animEffect>
                                    <p:set>
                                      <p:cBhvr>
                                        <p:cTn id="340" dur="1" fill="hold">
                                          <p:stCondLst>
                                            <p:cond delay="149"/>
                                          </p:stCondLst>
                                        </p:cTn>
                                        <p:tgtEl>
                                          <p:spTgt spid="249"/>
                                        </p:tgtEl>
                                        <p:attrNameLst>
                                          <p:attrName>style.visibility</p:attrName>
                                        </p:attrNameLst>
                                      </p:cBhvr>
                                      <p:to>
                                        <p:strVal val="hidden"/>
                                      </p:to>
                                    </p:set>
                                  </p:childTnLst>
                                </p:cTn>
                              </p:par>
                              <p:par>
                                <p:cTn id="341" presetID="10" presetClass="exit" presetSubtype="0" fill="hold" grpId="0" nodeType="withEffect">
                                  <p:stCondLst>
                                    <p:cond delay="900"/>
                                  </p:stCondLst>
                                  <p:childTnLst>
                                    <p:animEffect transition="out" filter="fade">
                                      <p:cBhvr>
                                        <p:cTn id="342" dur="150"/>
                                        <p:tgtEl>
                                          <p:spTgt spid="250"/>
                                        </p:tgtEl>
                                      </p:cBhvr>
                                    </p:animEffect>
                                    <p:set>
                                      <p:cBhvr>
                                        <p:cTn id="343" dur="1" fill="hold">
                                          <p:stCondLst>
                                            <p:cond delay="149"/>
                                          </p:stCondLst>
                                        </p:cTn>
                                        <p:tgtEl>
                                          <p:spTgt spid="250"/>
                                        </p:tgtEl>
                                        <p:attrNameLst>
                                          <p:attrName>style.visibility</p:attrName>
                                        </p:attrNameLst>
                                      </p:cBhvr>
                                      <p:to>
                                        <p:strVal val="hidden"/>
                                      </p:to>
                                    </p:set>
                                  </p:childTnLst>
                                </p:cTn>
                              </p:par>
                              <p:par>
                                <p:cTn id="344" presetID="10" presetClass="exit" presetSubtype="0" fill="hold" grpId="0" nodeType="withEffect">
                                  <p:stCondLst>
                                    <p:cond delay="920"/>
                                  </p:stCondLst>
                                  <p:childTnLst>
                                    <p:animEffect transition="out" filter="fade">
                                      <p:cBhvr>
                                        <p:cTn id="345" dur="150"/>
                                        <p:tgtEl>
                                          <p:spTgt spid="310"/>
                                        </p:tgtEl>
                                      </p:cBhvr>
                                    </p:animEffect>
                                    <p:set>
                                      <p:cBhvr>
                                        <p:cTn id="346" dur="1" fill="hold">
                                          <p:stCondLst>
                                            <p:cond delay="149"/>
                                          </p:stCondLst>
                                        </p:cTn>
                                        <p:tgtEl>
                                          <p:spTgt spid="310"/>
                                        </p:tgtEl>
                                        <p:attrNameLst>
                                          <p:attrName>style.visibility</p:attrName>
                                        </p:attrNameLst>
                                      </p:cBhvr>
                                      <p:to>
                                        <p:strVal val="hidden"/>
                                      </p:to>
                                    </p:set>
                                  </p:childTnLst>
                                </p:cTn>
                              </p:par>
                              <p:par>
                                <p:cTn id="347" presetID="10" presetClass="exit" presetSubtype="0" fill="hold" grpId="0" nodeType="withEffect">
                                  <p:stCondLst>
                                    <p:cond delay="920"/>
                                  </p:stCondLst>
                                  <p:childTnLst>
                                    <p:animEffect transition="out" filter="fade">
                                      <p:cBhvr>
                                        <p:cTn id="348" dur="150"/>
                                        <p:tgtEl>
                                          <p:spTgt spid="311"/>
                                        </p:tgtEl>
                                      </p:cBhvr>
                                    </p:animEffect>
                                    <p:set>
                                      <p:cBhvr>
                                        <p:cTn id="349" dur="1" fill="hold">
                                          <p:stCondLst>
                                            <p:cond delay="149"/>
                                          </p:stCondLst>
                                        </p:cTn>
                                        <p:tgtEl>
                                          <p:spTgt spid="311"/>
                                        </p:tgtEl>
                                        <p:attrNameLst>
                                          <p:attrName>style.visibility</p:attrName>
                                        </p:attrNameLst>
                                      </p:cBhvr>
                                      <p:to>
                                        <p:strVal val="hidden"/>
                                      </p:to>
                                    </p:set>
                                  </p:childTnLst>
                                </p:cTn>
                              </p:par>
                              <p:par>
                                <p:cTn id="350" presetID="10" presetClass="exit" presetSubtype="0" fill="hold" grpId="0" nodeType="withEffect">
                                  <p:stCondLst>
                                    <p:cond delay="920"/>
                                  </p:stCondLst>
                                  <p:childTnLst>
                                    <p:animEffect transition="out" filter="fade">
                                      <p:cBhvr>
                                        <p:cTn id="351" dur="150"/>
                                        <p:tgtEl>
                                          <p:spTgt spid="312"/>
                                        </p:tgtEl>
                                      </p:cBhvr>
                                    </p:animEffect>
                                    <p:set>
                                      <p:cBhvr>
                                        <p:cTn id="352" dur="1" fill="hold">
                                          <p:stCondLst>
                                            <p:cond delay="149"/>
                                          </p:stCondLst>
                                        </p:cTn>
                                        <p:tgtEl>
                                          <p:spTgt spid="312"/>
                                        </p:tgtEl>
                                        <p:attrNameLst>
                                          <p:attrName>style.visibility</p:attrName>
                                        </p:attrNameLst>
                                      </p:cBhvr>
                                      <p:to>
                                        <p:strVal val="hidden"/>
                                      </p:to>
                                    </p:set>
                                  </p:childTnLst>
                                </p:cTn>
                              </p:par>
                              <p:par>
                                <p:cTn id="353" presetID="10" presetClass="exit" presetSubtype="0" fill="hold" grpId="0" nodeType="withEffect">
                                  <p:stCondLst>
                                    <p:cond delay="920"/>
                                  </p:stCondLst>
                                  <p:childTnLst>
                                    <p:animEffect transition="out" filter="fade">
                                      <p:cBhvr>
                                        <p:cTn id="354" dur="150"/>
                                        <p:tgtEl>
                                          <p:spTgt spid="313"/>
                                        </p:tgtEl>
                                      </p:cBhvr>
                                    </p:animEffect>
                                    <p:set>
                                      <p:cBhvr>
                                        <p:cTn id="355" dur="1" fill="hold">
                                          <p:stCondLst>
                                            <p:cond delay="149"/>
                                          </p:stCondLst>
                                        </p:cTn>
                                        <p:tgtEl>
                                          <p:spTgt spid="313"/>
                                        </p:tgtEl>
                                        <p:attrNameLst>
                                          <p:attrName>style.visibility</p:attrName>
                                        </p:attrNameLst>
                                      </p:cBhvr>
                                      <p:to>
                                        <p:strVal val="hidden"/>
                                      </p:to>
                                    </p:set>
                                  </p:childTnLst>
                                </p:cTn>
                              </p:par>
                              <p:par>
                                <p:cTn id="356" presetID="10" presetClass="exit" presetSubtype="0" fill="hold" grpId="0" nodeType="withEffect">
                                  <p:stCondLst>
                                    <p:cond delay="950"/>
                                  </p:stCondLst>
                                  <p:childTnLst>
                                    <p:animEffect transition="out" filter="fade">
                                      <p:cBhvr>
                                        <p:cTn id="357" dur="150"/>
                                        <p:tgtEl>
                                          <p:spTgt spid="317"/>
                                        </p:tgtEl>
                                      </p:cBhvr>
                                    </p:animEffect>
                                    <p:set>
                                      <p:cBhvr>
                                        <p:cTn id="358" dur="1" fill="hold">
                                          <p:stCondLst>
                                            <p:cond delay="149"/>
                                          </p:stCondLst>
                                        </p:cTn>
                                        <p:tgtEl>
                                          <p:spTgt spid="317"/>
                                        </p:tgtEl>
                                        <p:attrNameLst>
                                          <p:attrName>style.visibility</p:attrName>
                                        </p:attrNameLst>
                                      </p:cBhvr>
                                      <p:to>
                                        <p:strVal val="hidden"/>
                                      </p:to>
                                    </p:set>
                                  </p:childTnLst>
                                </p:cTn>
                              </p:par>
                              <p:par>
                                <p:cTn id="359" presetID="10" presetClass="exit" presetSubtype="0" fill="hold" grpId="0" nodeType="withEffect">
                                  <p:stCondLst>
                                    <p:cond delay="950"/>
                                  </p:stCondLst>
                                  <p:childTnLst>
                                    <p:animEffect transition="out" filter="fade">
                                      <p:cBhvr>
                                        <p:cTn id="360" dur="150"/>
                                        <p:tgtEl>
                                          <p:spTgt spid="318"/>
                                        </p:tgtEl>
                                      </p:cBhvr>
                                    </p:animEffect>
                                    <p:set>
                                      <p:cBhvr>
                                        <p:cTn id="361" dur="1" fill="hold">
                                          <p:stCondLst>
                                            <p:cond delay="149"/>
                                          </p:stCondLst>
                                        </p:cTn>
                                        <p:tgtEl>
                                          <p:spTgt spid="318"/>
                                        </p:tgtEl>
                                        <p:attrNameLst>
                                          <p:attrName>style.visibility</p:attrName>
                                        </p:attrNameLst>
                                      </p:cBhvr>
                                      <p:to>
                                        <p:strVal val="hidden"/>
                                      </p:to>
                                    </p:set>
                                  </p:childTnLst>
                                </p:cTn>
                              </p:par>
                              <p:par>
                                <p:cTn id="362" presetID="10" presetClass="exit" presetSubtype="0" fill="hold" grpId="0" nodeType="withEffect">
                                  <p:stCondLst>
                                    <p:cond delay="950"/>
                                  </p:stCondLst>
                                  <p:childTnLst>
                                    <p:animEffect transition="out" filter="fade">
                                      <p:cBhvr>
                                        <p:cTn id="363" dur="150"/>
                                        <p:tgtEl>
                                          <p:spTgt spid="319"/>
                                        </p:tgtEl>
                                      </p:cBhvr>
                                    </p:animEffect>
                                    <p:set>
                                      <p:cBhvr>
                                        <p:cTn id="364" dur="1" fill="hold">
                                          <p:stCondLst>
                                            <p:cond delay="149"/>
                                          </p:stCondLst>
                                        </p:cTn>
                                        <p:tgtEl>
                                          <p:spTgt spid="319"/>
                                        </p:tgtEl>
                                        <p:attrNameLst>
                                          <p:attrName>style.visibility</p:attrName>
                                        </p:attrNameLst>
                                      </p:cBhvr>
                                      <p:to>
                                        <p:strVal val="hidden"/>
                                      </p:to>
                                    </p:set>
                                  </p:childTnLst>
                                </p:cTn>
                              </p:par>
                              <p:par>
                                <p:cTn id="365" presetID="10" presetClass="exit" presetSubtype="0" fill="hold" grpId="0" nodeType="withEffect">
                                  <p:stCondLst>
                                    <p:cond delay="950"/>
                                  </p:stCondLst>
                                  <p:childTnLst>
                                    <p:animEffect transition="out" filter="fade">
                                      <p:cBhvr>
                                        <p:cTn id="366" dur="150"/>
                                        <p:tgtEl>
                                          <p:spTgt spid="320"/>
                                        </p:tgtEl>
                                      </p:cBhvr>
                                    </p:animEffect>
                                    <p:set>
                                      <p:cBhvr>
                                        <p:cTn id="367" dur="1" fill="hold">
                                          <p:stCondLst>
                                            <p:cond delay="149"/>
                                          </p:stCondLst>
                                        </p:cTn>
                                        <p:tgtEl>
                                          <p:spTgt spid="320"/>
                                        </p:tgtEl>
                                        <p:attrNameLst>
                                          <p:attrName>style.visibility</p:attrName>
                                        </p:attrNameLst>
                                      </p:cBhvr>
                                      <p:to>
                                        <p:strVal val="hidden"/>
                                      </p:to>
                                    </p:set>
                                  </p:childTnLst>
                                </p:cTn>
                              </p:par>
                              <p:par>
                                <p:cTn id="368" presetID="10" presetClass="exit" presetSubtype="0" fill="hold" grpId="0" nodeType="withEffect">
                                  <p:stCondLst>
                                    <p:cond delay="780"/>
                                  </p:stCondLst>
                                  <p:childTnLst>
                                    <p:animEffect transition="out" filter="fade">
                                      <p:cBhvr>
                                        <p:cTn id="369" dur="150"/>
                                        <p:tgtEl>
                                          <p:spTgt spid="329"/>
                                        </p:tgtEl>
                                      </p:cBhvr>
                                    </p:animEffect>
                                    <p:set>
                                      <p:cBhvr>
                                        <p:cTn id="370" dur="1" fill="hold">
                                          <p:stCondLst>
                                            <p:cond delay="149"/>
                                          </p:stCondLst>
                                        </p:cTn>
                                        <p:tgtEl>
                                          <p:spTgt spid="329"/>
                                        </p:tgtEl>
                                        <p:attrNameLst>
                                          <p:attrName>style.visibility</p:attrName>
                                        </p:attrNameLst>
                                      </p:cBhvr>
                                      <p:to>
                                        <p:strVal val="hidden"/>
                                      </p:to>
                                    </p:set>
                                  </p:childTnLst>
                                </p:cTn>
                              </p:par>
                              <p:par>
                                <p:cTn id="371" presetID="10" presetClass="exit" presetSubtype="0" fill="hold" grpId="0" nodeType="withEffect">
                                  <p:stCondLst>
                                    <p:cond delay="780"/>
                                  </p:stCondLst>
                                  <p:childTnLst>
                                    <p:animEffect transition="out" filter="fade">
                                      <p:cBhvr>
                                        <p:cTn id="372" dur="150"/>
                                        <p:tgtEl>
                                          <p:spTgt spid="330"/>
                                        </p:tgtEl>
                                      </p:cBhvr>
                                    </p:animEffect>
                                    <p:set>
                                      <p:cBhvr>
                                        <p:cTn id="373" dur="1" fill="hold">
                                          <p:stCondLst>
                                            <p:cond delay="149"/>
                                          </p:stCondLst>
                                        </p:cTn>
                                        <p:tgtEl>
                                          <p:spTgt spid="330"/>
                                        </p:tgtEl>
                                        <p:attrNameLst>
                                          <p:attrName>style.visibility</p:attrName>
                                        </p:attrNameLst>
                                      </p:cBhvr>
                                      <p:to>
                                        <p:strVal val="hidden"/>
                                      </p:to>
                                    </p:set>
                                  </p:childTnLst>
                                </p:cTn>
                              </p:par>
                              <p:par>
                                <p:cTn id="374" presetID="10" presetClass="exit" presetSubtype="0" fill="hold" grpId="0" nodeType="withEffect">
                                  <p:stCondLst>
                                    <p:cond delay="780"/>
                                  </p:stCondLst>
                                  <p:childTnLst>
                                    <p:animEffect transition="out" filter="fade">
                                      <p:cBhvr>
                                        <p:cTn id="375" dur="150"/>
                                        <p:tgtEl>
                                          <p:spTgt spid="240"/>
                                        </p:tgtEl>
                                      </p:cBhvr>
                                    </p:animEffect>
                                    <p:set>
                                      <p:cBhvr>
                                        <p:cTn id="376" dur="1" fill="hold">
                                          <p:stCondLst>
                                            <p:cond delay="149"/>
                                          </p:stCondLst>
                                        </p:cTn>
                                        <p:tgtEl>
                                          <p:spTgt spid="240"/>
                                        </p:tgtEl>
                                        <p:attrNameLst>
                                          <p:attrName>style.visibility</p:attrName>
                                        </p:attrNameLst>
                                      </p:cBhvr>
                                      <p:to>
                                        <p:strVal val="hidden"/>
                                      </p:to>
                                    </p:set>
                                  </p:childTnLst>
                                </p:cTn>
                              </p:par>
                              <p:par>
                                <p:cTn id="377" presetID="10" presetClass="exit" presetSubtype="0" fill="hold" grpId="0" nodeType="withEffect">
                                  <p:stCondLst>
                                    <p:cond delay="820"/>
                                  </p:stCondLst>
                                  <p:childTnLst>
                                    <p:animEffect transition="out" filter="fade">
                                      <p:cBhvr>
                                        <p:cTn id="378" dur="150"/>
                                        <p:tgtEl>
                                          <p:spTgt spid="233"/>
                                        </p:tgtEl>
                                      </p:cBhvr>
                                    </p:animEffect>
                                    <p:set>
                                      <p:cBhvr>
                                        <p:cTn id="379" dur="1" fill="hold">
                                          <p:stCondLst>
                                            <p:cond delay="149"/>
                                          </p:stCondLst>
                                        </p:cTn>
                                        <p:tgtEl>
                                          <p:spTgt spid="233"/>
                                        </p:tgtEl>
                                        <p:attrNameLst>
                                          <p:attrName>style.visibility</p:attrName>
                                        </p:attrNameLst>
                                      </p:cBhvr>
                                      <p:to>
                                        <p:strVal val="hidden"/>
                                      </p:to>
                                    </p:set>
                                  </p:childTnLst>
                                </p:cTn>
                              </p:par>
                              <p:par>
                                <p:cTn id="380" presetID="10" presetClass="exit" presetSubtype="0" fill="hold" grpId="0" nodeType="withEffect">
                                  <p:stCondLst>
                                    <p:cond delay="820"/>
                                  </p:stCondLst>
                                  <p:childTnLst>
                                    <p:animEffect transition="out" filter="fade">
                                      <p:cBhvr>
                                        <p:cTn id="381" dur="150"/>
                                        <p:tgtEl>
                                          <p:spTgt spid="234"/>
                                        </p:tgtEl>
                                      </p:cBhvr>
                                    </p:animEffect>
                                    <p:set>
                                      <p:cBhvr>
                                        <p:cTn id="382" dur="1" fill="hold">
                                          <p:stCondLst>
                                            <p:cond delay="149"/>
                                          </p:stCondLst>
                                        </p:cTn>
                                        <p:tgtEl>
                                          <p:spTgt spid="234"/>
                                        </p:tgtEl>
                                        <p:attrNameLst>
                                          <p:attrName>style.visibility</p:attrName>
                                        </p:attrNameLst>
                                      </p:cBhvr>
                                      <p:to>
                                        <p:strVal val="hidden"/>
                                      </p:to>
                                    </p:set>
                                  </p:childTnLst>
                                </p:cTn>
                              </p:par>
                              <p:par>
                                <p:cTn id="383" presetID="10" presetClass="exit" presetSubtype="0" fill="hold" grpId="0" nodeType="withEffect">
                                  <p:stCondLst>
                                    <p:cond delay="820"/>
                                  </p:stCondLst>
                                  <p:childTnLst>
                                    <p:animEffect transition="out" filter="fade">
                                      <p:cBhvr>
                                        <p:cTn id="384" dur="150"/>
                                        <p:tgtEl>
                                          <p:spTgt spid="227"/>
                                        </p:tgtEl>
                                      </p:cBhvr>
                                    </p:animEffect>
                                    <p:set>
                                      <p:cBhvr>
                                        <p:cTn id="385" dur="1" fill="hold">
                                          <p:stCondLst>
                                            <p:cond delay="149"/>
                                          </p:stCondLst>
                                        </p:cTn>
                                        <p:tgtEl>
                                          <p:spTgt spid="227"/>
                                        </p:tgtEl>
                                        <p:attrNameLst>
                                          <p:attrName>style.visibility</p:attrName>
                                        </p:attrNameLst>
                                      </p:cBhvr>
                                      <p:to>
                                        <p:strVal val="hidden"/>
                                      </p:to>
                                    </p:set>
                                  </p:childTnLst>
                                </p:cTn>
                              </p:par>
                              <p:par>
                                <p:cTn id="386" presetID="10" presetClass="exit" presetSubtype="0" fill="hold" grpId="0" nodeType="withEffect">
                                  <p:stCondLst>
                                    <p:cond delay="820"/>
                                  </p:stCondLst>
                                  <p:childTnLst>
                                    <p:animEffect transition="out" filter="fade">
                                      <p:cBhvr>
                                        <p:cTn id="387" dur="150"/>
                                        <p:tgtEl>
                                          <p:spTgt spid="226"/>
                                        </p:tgtEl>
                                      </p:cBhvr>
                                    </p:animEffect>
                                    <p:set>
                                      <p:cBhvr>
                                        <p:cTn id="388" dur="1" fill="hold">
                                          <p:stCondLst>
                                            <p:cond delay="149"/>
                                          </p:stCondLst>
                                        </p:cTn>
                                        <p:tgtEl>
                                          <p:spTgt spid="226"/>
                                        </p:tgtEl>
                                        <p:attrNameLst>
                                          <p:attrName>style.visibility</p:attrName>
                                        </p:attrNameLst>
                                      </p:cBhvr>
                                      <p:to>
                                        <p:strVal val="hidden"/>
                                      </p:to>
                                    </p:set>
                                  </p:childTnLst>
                                </p:cTn>
                              </p:par>
                              <p:par>
                                <p:cTn id="389" presetID="10" presetClass="exit" presetSubtype="0" fill="hold" grpId="0" nodeType="withEffect">
                                  <p:stCondLst>
                                    <p:cond delay="980"/>
                                  </p:stCondLst>
                                  <p:childTnLst>
                                    <p:animEffect transition="out" filter="fade">
                                      <p:cBhvr>
                                        <p:cTn id="390" dur="150"/>
                                        <p:tgtEl>
                                          <p:spTgt spid="219"/>
                                        </p:tgtEl>
                                      </p:cBhvr>
                                    </p:animEffect>
                                    <p:set>
                                      <p:cBhvr>
                                        <p:cTn id="391" dur="1" fill="hold">
                                          <p:stCondLst>
                                            <p:cond delay="149"/>
                                          </p:stCondLst>
                                        </p:cTn>
                                        <p:tgtEl>
                                          <p:spTgt spid="219"/>
                                        </p:tgtEl>
                                        <p:attrNameLst>
                                          <p:attrName>style.visibility</p:attrName>
                                        </p:attrNameLst>
                                      </p:cBhvr>
                                      <p:to>
                                        <p:strVal val="hidden"/>
                                      </p:to>
                                    </p:set>
                                  </p:childTnLst>
                                </p:cTn>
                              </p:par>
                              <p:par>
                                <p:cTn id="392" presetID="10" presetClass="exit" presetSubtype="0" fill="hold" grpId="0" nodeType="withEffect">
                                  <p:stCondLst>
                                    <p:cond delay="980"/>
                                  </p:stCondLst>
                                  <p:childTnLst>
                                    <p:animEffect transition="out" filter="fade">
                                      <p:cBhvr>
                                        <p:cTn id="393" dur="150"/>
                                        <p:tgtEl>
                                          <p:spTgt spid="220"/>
                                        </p:tgtEl>
                                      </p:cBhvr>
                                    </p:animEffect>
                                    <p:set>
                                      <p:cBhvr>
                                        <p:cTn id="394" dur="1" fill="hold">
                                          <p:stCondLst>
                                            <p:cond delay="149"/>
                                          </p:stCondLst>
                                        </p:cTn>
                                        <p:tgtEl>
                                          <p:spTgt spid="220"/>
                                        </p:tgtEl>
                                        <p:attrNameLst>
                                          <p:attrName>style.visibility</p:attrName>
                                        </p:attrNameLst>
                                      </p:cBhvr>
                                      <p:to>
                                        <p:strVal val="hidden"/>
                                      </p:to>
                                    </p:set>
                                  </p:childTnLst>
                                </p:cTn>
                              </p:par>
                              <p:par>
                                <p:cTn id="395" presetID="10" presetClass="exit" presetSubtype="0" fill="hold" grpId="0" nodeType="withEffect">
                                  <p:stCondLst>
                                    <p:cond delay="980"/>
                                  </p:stCondLst>
                                  <p:childTnLst>
                                    <p:animEffect transition="out" filter="fade">
                                      <p:cBhvr>
                                        <p:cTn id="396" dur="150"/>
                                        <p:tgtEl>
                                          <p:spTgt spid="212"/>
                                        </p:tgtEl>
                                      </p:cBhvr>
                                    </p:animEffect>
                                    <p:set>
                                      <p:cBhvr>
                                        <p:cTn id="397" dur="1" fill="hold">
                                          <p:stCondLst>
                                            <p:cond delay="149"/>
                                          </p:stCondLst>
                                        </p:cTn>
                                        <p:tgtEl>
                                          <p:spTgt spid="212"/>
                                        </p:tgtEl>
                                        <p:attrNameLst>
                                          <p:attrName>style.visibility</p:attrName>
                                        </p:attrNameLst>
                                      </p:cBhvr>
                                      <p:to>
                                        <p:strVal val="hidden"/>
                                      </p:to>
                                    </p:set>
                                  </p:childTnLst>
                                </p:cTn>
                              </p:par>
                              <p:par>
                                <p:cTn id="398" presetID="10" presetClass="exit" presetSubtype="0" fill="hold" grpId="0" nodeType="withEffect">
                                  <p:stCondLst>
                                    <p:cond delay="980"/>
                                  </p:stCondLst>
                                  <p:childTnLst>
                                    <p:animEffect transition="out" filter="fade">
                                      <p:cBhvr>
                                        <p:cTn id="399" dur="150"/>
                                        <p:tgtEl>
                                          <p:spTgt spid="213"/>
                                        </p:tgtEl>
                                      </p:cBhvr>
                                    </p:animEffect>
                                    <p:set>
                                      <p:cBhvr>
                                        <p:cTn id="400" dur="1" fill="hold">
                                          <p:stCondLst>
                                            <p:cond delay="149"/>
                                          </p:stCondLst>
                                        </p:cTn>
                                        <p:tgtEl>
                                          <p:spTgt spid="213"/>
                                        </p:tgtEl>
                                        <p:attrNameLst>
                                          <p:attrName>style.visibility</p:attrName>
                                        </p:attrNameLst>
                                      </p:cBhvr>
                                      <p:to>
                                        <p:strVal val="hidden"/>
                                      </p:to>
                                    </p:set>
                                  </p:childTnLst>
                                </p:cTn>
                              </p:par>
                              <p:par>
                                <p:cTn id="401" presetID="10" presetClass="exit" presetSubtype="0" fill="hold" grpId="0" nodeType="withEffect">
                                  <p:stCondLst>
                                    <p:cond delay="880"/>
                                  </p:stCondLst>
                                  <p:childTnLst>
                                    <p:animEffect transition="out" filter="fade">
                                      <p:cBhvr>
                                        <p:cTn id="402" dur="150"/>
                                        <p:tgtEl>
                                          <p:spTgt spid="214"/>
                                        </p:tgtEl>
                                      </p:cBhvr>
                                    </p:animEffect>
                                    <p:set>
                                      <p:cBhvr>
                                        <p:cTn id="403" dur="1" fill="hold">
                                          <p:stCondLst>
                                            <p:cond delay="149"/>
                                          </p:stCondLst>
                                        </p:cTn>
                                        <p:tgtEl>
                                          <p:spTgt spid="214"/>
                                        </p:tgtEl>
                                        <p:attrNameLst>
                                          <p:attrName>style.visibility</p:attrName>
                                        </p:attrNameLst>
                                      </p:cBhvr>
                                      <p:to>
                                        <p:strVal val="hidden"/>
                                      </p:to>
                                    </p:set>
                                  </p:childTnLst>
                                </p:cTn>
                              </p:par>
                              <p:par>
                                <p:cTn id="404" presetID="10" presetClass="exit" presetSubtype="0" fill="hold" grpId="0" nodeType="withEffect">
                                  <p:stCondLst>
                                    <p:cond delay="880"/>
                                  </p:stCondLst>
                                  <p:childTnLst>
                                    <p:animEffect transition="out" filter="fade">
                                      <p:cBhvr>
                                        <p:cTn id="405" dur="150"/>
                                        <p:tgtEl>
                                          <p:spTgt spid="221"/>
                                        </p:tgtEl>
                                      </p:cBhvr>
                                    </p:animEffect>
                                    <p:set>
                                      <p:cBhvr>
                                        <p:cTn id="406" dur="1" fill="hold">
                                          <p:stCondLst>
                                            <p:cond delay="149"/>
                                          </p:stCondLst>
                                        </p:cTn>
                                        <p:tgtEl>
                                          <p:spTgt spid="221"/>
                                        </p:tgtEl>
                                        <p:attrNameLst>
                                          <p:attrName>style.visibility</p:attrName>
                                        </p:attrNameLst>
                                      </p:cBhvr>
                                      <p:to>
                                        <p:strVal val="hidden"/>
                                      </p:to>
                                    </p:set>
                                  </p:childTnLst>
                                </p:cTn>
                              </p:par>
                              <p:par>
                                <p:cTn id="407" presetID="10" presetClass="exit" presetSubtype="0" fill="hold" grpId="0" nodeType="withEffect">
                                  <p:stCondLst>
                                    <p:cond delay="880"/>
                                  </p:stCondLst>
                                  <p:childTnLst>
                                    <p:animEffect transition="out" filter="fade">
                                      <p:cBhvr>
                                        <p:cTn id="408" dur="150"/>
                                        <p:tgtEl>
                                          <p:spTgt spid="215"/>
                                        </p:tgtEl>
                                      </p:cBhvr>
                                    </p:animEffect>
                                    <p:set>
                                      <p:cBhvr>
                                        <p:cTn id="409" dur="1" fill="hold">
                                          <p:stCondLst>
                                            <p:cond delay="149"/>
                                          </p:stCondLst>
                                        </p:cTn>
                                        <p:tgtEl>
                                          <p:spTgt spid="215"/>
                                        </p:tgtEl>
                                        <p:attrNameLst>
                                          <p:attrName>style.visibility</p:attrName>
                                        </p:attrNameLst>
                                      </p:cBhvr>
                                      <p:to>
                                        <p:strVal val="hidden"/>
                                      </p:to>
                                    </p:set>
                                  </p:childTnLst>
                                </p:cTn>
                              </p:par>
                              <p:par>
                                <p:cTn id="410" presetID="10" presetClass="exit" presetSubtype="0" fill="hold" grpId="0" nodeType="withEffect">
                                  <p:stCondLst>
                                    <p:cond delay="880"/>
                                  </p:stCondLst>
                                  <p:childTnLst>
                                    <p:animEffect transition="out" filter="fade">
                                      <p:cBhvr>
                                        <p:cTn id="411" dur="150"/>
                                        <p:tgtEl>
                                          <p:spTgt spid="222"/>
                                        </p:tgtEl>
                                      </p:cBhvr>
                                    </p:animEffect>
                                    <p:set>
                                      <p:cBhvr>
                                        <p:cTn id="412" dur="1" fill="hold">
                                          <p:stCondLst>
                                            <p:cond delay="149"/>
                                          </p:stCondLst>
                                        </p:cTn>
                                        <p:tgtEl>
                                          <p:spTgt spid="222"/>
                                        </p:tgtEl>
                                        <p:attrNameLst>
                                          <p:attrName>style.visibility</p:attrName>
                                        </p:attrNameLst>
                                      </p:cBhvr>
                                      <p:to>
                                        <p:strVal val="hidden"/>
                                      </p:to>
                                    </p:set>
                                  </p:childTnLst>
                                </p:cTn>
                              </p:par>
                              <p:par>
                                <p:cTn id="413" presetID="10" presetClass="exit" presetSubtype="0" fill="hold" grpId="0" nodeType="withEffect">
                                  <p:stCondLst>
                                    <p:cond delay="880"/>
                                  </p:stCondLst>
                                  <p:childTnLst>
                                    <p:animEffect transition="out" filter="fade">
                                      <p:cBhvr>
                                        <p:cTn id="414" dur="150"/>
                                        <p:tgtEl>
                                          <p:spTgt spid="326"/>
                                        </p:tgtEl>
                                      </p:cBhvr>
                                    </p:animEffect>
                                    <p:set>
                                      <p:cBhvr>
                                        <p:cTn id="415" dur="1" fill="hold">
                                          <p:stCondLst>
                                            <p:cond delay="149"/>
                                          </p:stCondLst>
                                        </p:cTn>
                                        <p:tgtEl>
                                          <p:spTgt spid="326"/>
                                        </p:tgtEl>
                                        <p:attrNameLst>
                                          <p:attrName>style.visibility</p:attrName>
                                        </p:attrNameLst>
                                      </p:cBhvr>
                                      <p:to>
                                        <p:strVal val="hidden"/>
                                      </p:to>
                                    </p:set>
                                  </p:childTnLst>
                                </p:cTn>
                              </p:par>
                              <p:par>
                                <p:cTn id="416" presetID="10" presetClass="exit" presetSubtype="0" fill="hold" grpId="0" nodeType="withEffect">
                                  <p:stCondLst>
                                    <p:cond delay="940"/>
                                  </p:stCondLst>
                                  <p:childTnLst>
                                    <p:animEffect transition="out" filter="fade">
                                      <p:cBhvr>
                                        <p:cTn id="417" dur="150"/>
                                        <p:tgtEl>
                                          <p:spTgt spid="325"/>
                                        </p:tgtEl>
                                      </p:cBhvr>
                                    </p:animEffect>
                                    <p:set>
                                      <p:cBhvr>
                                        <p:cTn id="418" dur="1" fill="hold">
                                          <p:stCondLst>
                                            <p:cond delay="149"/>
                                          </p:stCondLst>
                                        </p:cTn>
                                        <p:tgtEl>
                                          <p:spTgt spid="325"/>
                                        </p:tgtEl>
                                        <p:attrNameLst>
                                          <p:attrName>style.visibility</p:attrName>
                                        </p:attrNameLst>
                                      </p:cBhvr>
                                      <p:to>
                                        <p:strVal val="hidden"/>
                                      </p:to>
                                    </p:set>
                                  </p:childTnLst>
                                </p:cTn>
                              </p:par>
                              <p:par>
                                <p:cTn id="419" presetID="10" presetClass="exit" presetSubtype="0" fill="hold" grpId="0" nodeType="withEffect">
                                  <p:stCondLst>
                                    <p:cond delay="940"/>
                                  </p:stCondLst>
                                  <p:childTnLst>
                                    <p:animEffect transition="out" filter="fade">
                                      <p:cBhvr>
                                        <p:cTn id="420" dur="150"/>
                                        <p:tgtEl>
                                          <p:spTgt spid="292"/>
                                        </p:tgtEl>
                                      </p:cBhvr>
                                    </p:animEffect>
                                    <p:set>
                                      <p:cBhvr>
                                        <p:cTn id="421" dur="1" fill="hold">
                                          <p:stCondLst>
                                            <p:cond delay="149"/>
                                          </p:stCondLst>
                                        </p:cTn>
                                        <p:tgtEl>
                                          <p:spTgt spid="292"/>
                                        </p:tgtEl>
                                        <p:attrNameLst>
                                          <p:attrName>style.visibility</p:attrName>
                                        </p:attrNameLst>
                                      </p:cBhvr>
                                      <p:to>
                                        <p:strVal val="hidden"/>
                                      </p:to>
                                    </p:set>
                                  </p:childTnLst>
                                </p:cTn>
                              </p:par>
                              <p:par>
                                <p:cTn id="422" presetID="10" presetClass="exit" presetSubtype="0" fill="hold" grpId="0" nodeType="withEffect">
                                  <p:stCondLst>
                                    <p:cond delay="940"/>
                                  </p:stCondLst>
                                  <p:childTnLst>
                                    <p:animEffect transition="out" filter="fade">
                                      <p:cBhvr>
                                        <p:cTn id="423" dur="150"/>
                                        <p:tgtEl>
                                          <p:spTgt spid="285"/>
                                        </p:tgtEl>
                                      </p:cBhvr>
                                    </p:animEffect>
                                    <p:set>
                                      <p:cBhvr>
                                        <p:cTn id="424" dur="1" fill="hold">
                                          <p:stCondLst>
                                            <p:cond delay="149"/>
                                          </p:stCondLst>
                                        </p:cTn>
                                        <p:tgtEl>
                                          <p:spTgt spid="285"/>
                                        </p:tgtEl>
                                        <p:attrNameLst>
                                          <p:attrName>style.visibility</p:attrName>
                                        </p:attrNameLst>
                                      </p:cBhvr>
                                      <p:to>
                                        <p:strVal val="hidden"/>
                                      </p:to>
                                    </p:set>
                                  </p:childTnLst>
                                </p:cTn>
                              </p:par>
                              <p:par>
                                <p:cTn id="425" presetID="10" presetClass="exit" presetSubtype="0" fill="hold" grpId="0" nodeType="withEffect">
                                  <p:stCondLst>
                                    <p:cond delay="940"/>
                                  </p:stCondLst>
                                  <p:childTnLst>
                                    <p:animEffect transition="out" filter="fade">
                                      <p:cBhvr>
                                        <p:cTn id="426" dur="150"/>
                                        <p:tgtEl>
                                          <p:spTgt spid="291"/>
                                        </p:tgtEl>
                                      </p:cBhvr>
                                    </p:animEffect>
                                    <p:set>
                                      <p:cBhvr>
                                        <p:cTn id="427" dur="1" fill="hold">
                                          <p:stCondLst>
                                            <p:cond delay="149"/>
                                          </p:stCondLst>
                                        </p:cTn>
                                        <p:tgtEl>
                                          <p:spTgt spid="291"/>
                                        </p:tgtEl>
                                        <p:attrNameLst>
                                          <p:attrName>style.visibility</p:attrName>
                                        </p:attrNameLst>
                                      </p:cBhvr>
                                      <p:to>
                                        <p:strVal val="hidden"/>
                                      </p:to>
                                    </p:set>
                                  </p:childTnLst>
                                </p:cTn>
                              </p:par>
                              <p:par>
                                <p:cTn id="428" presetID="10" presetClass="exit" presetSubtype="0" fill="hold" grpId="0" nodeType="withEffect">
                                  <p:stCondLst>
                                    <p:cond delay="940"/>
                                  </p:stCondLst>
                                  <p:childTnLst>
                                    <p:animEffect transition="out" filter="fade">
                                      <p:cBhvr>
                                        <p:cTn id="429" dur="150"/>
                                        <p:tgtEl>
                                          <p:spTgt spid="284"/>
                                        </p:tgtEl>
                                      </p:cBhvr>
                                    </p:animEffect>
                                    <p:set>
                                      <p:cBhvr>
                                        <p:cTn id="430" dur="1" fill="hold">
                                          <p:stCondLst>
                                            <p:cond delay="149"/>
                                          </p:stCondLst>
                                        </p:cTn>
                                        <p:tgtEl>
                                          <p:spTgt spid="284"/>
                                        </p:tgtEl>
                                        <p:attrNameLst>
                                          <p:attrName>style.visibility</p:attrName>
                                        </p:attrNameLst>
                                      </p:cBhvr>
                                      <p:to>
                                        <p:strVal val="hidden"/>
                                      </p:to>
                                    </p:set>
                                  </p:childTnLst>
                                </p:cTn>
                              </p:par>
                              <p:par>
                                <p:cTn id="431" presetID="10" presetClass="exit" presetSubtype="0" fill="hold" grpId="0" nodeType="withEffect">
                                  <p:stCondLst>
                                    <p:cond delay="940"/>
                                  </p:stCondLst>
                                  <p:childTnLst>
                                    <p:animEffect transition="out" filter="fade">
                                      <p:cBhvr>
                                        <p:cTn id="432" dur="150"/>
                                        <p:tgtEl>
                                          <p:spTgt spid="290"/>
                                        </p:tgtEl>
                                      </p:cBhvr>
                                    </p:animEffect>
                                    <p:set>
                                      <p:cBhvr>
                                        <p:cTn id="433" dur="1" fill="hold">
                                          <p:stCondLst>
                                            <p:cond delay="149"/>
                                          </p:stCondLst>
                                        </p:cTn>
                                        <p:tgtEl>
                                          <p:spTgt spid="290"/>
                                        </p:tgtEl>
                                        <p:attrNameLst>
                                          <p:attrName>style.visibility</p:attrName>
                                        </p:attrNameLst>
                                      </p:cBhvr>
                                      <p:to>
                                        <p:strVal val="hidden"/>
                                      </p:to>
                                    </p:set>
                                  </p:childTnLst>
                                </p:cTn>
                              </p:par>
                              <p:par>
                                <p:cTn id="434" presetID="10" presetClass="exit" presetSubtype="0" fill="hold" grpId="0" nodeType="withEffect">
                                  <p:stCondLst>
                                    <p:cond delay="900"/>
                                  </p:stCondLst>
                                  <p:childTnLst>
                                    <p:animEffect transition="out" filter="fade">
                                      <p:cBhvr>
                                        <p:cTn id="435" dur="150"/>
                                        <p:tgtEl>
                                          <p:spTgt spid="283"/>
                                        </p:tgtEl>
                                      </p:cBhvr>
                                    </p:animEffect>
                                    <p:set>
                                      <p:cBhvr>
                                        <p:cTn id="436" dur="1" fill="hold">
                                          <p:stCondLst>
                                            <p:cond delay="149"/>
                                          </p:stCondLst>
                                        </p:cTn>
                                        <p:tgtEl>
                                          <p:spTgt spid="283"/>
                                        </p:tgtEl>
                                        <p:attrNameLst>
                                          <p:attrName>style.visibility</p:attrName>
                                        </p:attrNameLst>
                                      </p:cBhvr>
                                      <p:to>
                                        <p:strVal val="hidden"/>
                                      </p:to>
                                    </p:set>
                                  </p:childTnLst>
                                </p:cTn>
                              </p:par>
                              <p:par>
                                <p:cTn id="437" presetID="10" presetClass="exit" presetSubtype="0" fill="hold" grpId="0" nodeType="withEffect">
                                  <p:stCondLst>
                                    <p:cond delay="900"/>
                                  </p:stCondLst>
                                  <p:childTnLst>
                                    <p:animEffect transition="out" filter="fade">
                                      <p:cBhvr>
                                        <p:cTn id="438" dur="150"/>
                                        <p:tgtEl>
                                          <p:spTgt spid="276"/>
                                        </p:tgtEl>
                                      </p:cBhvr>
                                    </p:animEffect>
                                    <p:set>
                                      <p:cBhvr>
                                        <p:cTn id="439" dur="1" fill="hold">
                                          <p:stCondLst>
                                            <p:cond delay="149"/>
                                          </p:stCondLst>
                                        </p:cTn>
                                        <p:tgtEl>
                                          <p:spTgt spid="276"/>
                                        </p:tgtEl>
                                        <p:attrNameLst>
                                          <p:attrName>style.visibility</p:attrName>
                                        </p:attrNameLst>
                                      </p:cBhvr>
                                      <p:to>
                                        <p:strVal val="hidden"/>
                                      </p:to>
                                    </p:set>
                                  </p:childTnLst>
                                </p:cTn>
                              </p:par>
                              <p:par>
                                <p:cTn id="440" presetID="10" presetClass="exit" presetSubtype="0" fill="hold" grpId="0" nodeType="withEffect">
                                  <p:stCondLst>
                                    <p:cond delay="900"/>
                                  </p:stCondLst>
                                  <p:childTnLst>
                                    <p:animEffect transition="out" filter="fade">
                                      <p:cBhvr>
                                        <p:cTn id="441" dur="150"/>
                                        <p:tgtEl>
                                          <p:spTgt spid="269"/>
                                        </p:tgtEl>
                                      </p:cBhvr>
                                    </p:animEffect>
                                    <p:set>
                                      <p:cBhvr>
                                        <p:cTn id="442" dur="1" fill="hold">
                                          <p:stCondLst>
                                            <p:cond delay="149"/>
                                          </p:stCondLst>
                                        </p:cTn>
                                        <p:tgtEl>
                                          <p:spTgt spid="269"/>
                                        </p:tgtEl>
                                        <p:attrNameLst>
                                          <p:attrName>style.visibility</p:attrName>
                                        </p:attrNameLst>
                                      </p:cBhvr>
                                      <p:to>
                                        <p:strVal val="hidden"/>
                                      </p:to>
                                    </p:set>
                                  </p:childTnLst>
                                </p:cTn>
                              </p:par>
                              <p:par>
                                <p:cTn id="443" presetID="10" presetClass="exit" presetSubtype="0" fill="hold" grpId="0" nodeType="withEffect">
                                  <p:stCondLst>
                                    <p:cond delay="900"/>
                                  </p:stCondLst>
                                  <p:childTnLst>
                                    <p:animEffect transition="out" filter="fade">
                                      <p:cBhvr>
                                        <p:cTn id="444" dur="150"/>
                                        <p:tgtEl>
                                          <p:spTgt spid="268"/>
                                        </p:tgtEl>
                                      </p:cBhvr>
                                    </p:animEffect>
                                    <p:set>
                                      <p:cBhvr>
                                        <p:cTn id="445" dur="1" fill="hold">
                                          <p:stCondLst>
                                            <p:cond delay="149"/>
                                          </p:stCondLst>
                                        </p:cTn>
                                        <p:tgtEl>
                                          <p:spTgt spid="268"/>
                                        </p:tgtEl>
                                        <p:attrNameLst>
                                          <p:attrName>style.visibility</p:attrName>
                                        </p:attrNameLst>
                                      </p:cBhvr>
                                      <p:to>
                                        <p:strVal val="hidden"/>
                                      </p:to>
                                    </p:set>
                                  </p:childTnLst>
                                </p:cTn>
                              </p:par>
                              <p:par>
                                <p:cTn id="446" presetID="10" presetClass="exit" presetSubtype="0" fill="hold" grpId="0" nodeType="withEffect">
                                  <p:stCondLst>
                                    <p:cond delay="750"/>
                                  </p:stCondLst>
                                  <p:childTnLst>
                                    <p:animEffect transition="out" filter="fade">
                                      <p:cBhvr>
                                        <p:cTn id="447" dur="150"/>
                                        <p:tgtEl>
                                          <p:spTgt spid="275"/>
                                        </p:tgtEl>
                                      </p:cBhvr>
                                    </p:animEffect>
                                    <p:set>
                                      <p:cBhvr>
                                        <p:cTn id="448" dur="1" fill="hold">
                                          <p:stCondLst>
                                            <p:cond delay="149"/>
                                          </p:stCondLst>
                                        </p:cTn>
                                        <p:tgtEl>
                                          <p:spTgt spid="275"/>
                                        </p:tgtEl>
                                        <p:attrNameLst>
                                          <p:attrName>style.visibility</p:attrName>
                                        </p:attrNameLst>
                                      </p:cBhvr>
                                      <p:to>
                                        <p:strVal val="hidden"/>
                                      </p:to>
                                    </p:set>
                                  </p:childTnLst>
                                </p:cTn>
                              </p:par>
                              <p:par>
                                <p:cTn id="449" presetID="10" presetClass="exit" presetSubtype="0" fill="hold" grpId="0" nodeType="withEffect">
                                  <p:stCondLst>
                                    <p:cond delay="750"/>
                                  </p:stCondLst>
                                  <p:childTnLst>
                                    <p:animEffect transition="out" filter="fade">
                                      <p:cBhvr>
                                        <p:cTn id="450" dur="150"/>
                                        <p:tgtEl>
                                          <p:spTgt spid="282"/>
                                        </p:tgtEl>
                                      </p:cBhvr>
                                    </p:animEffect>
                                    <p:set>
                                      <p:cBhvr>
                                        <p:cTn id="451" dur="1" fill="hold">
                                          <p:stCondLst>
                                            <p:cond delay="149"/>
                                          </p:stCondLst>
                                        </p:cTn>
                                        <p:tgtEl>
                                          <p:spTgt spid="282"/>
                                        </p:tgtEl>
                                        <p:attrNameLst>
                                          <p:attrName>style.visibility</p:attrName>
                                        </p:attrNameLst>
                                      </p:cBhvr>
                                      <p:to>
                                        <p:strVal val="hidden"/>
                                      </p:to>
                                    </p:set>
                                  </p:childTnLst>
                                </p:cTn>
                              </p:par>
                              <p:par>
                                <p:cTn id="452" presetID="10" presetClass="exit" presetSubtype="0" fill="hold" grpId="0" nodeType="withEffect">
                                  <p:stCondLst>
                                    <p:cond delay="750"/>
                                  </p:stCondLst>
                                  <p:childTnLst>
                                    <p:animEffect transition="out" filter="fade">
                                      <p:cBhvr>
                                        <p:cTn id="453" dur="150"/>
                                        <p:tgtEl>
                                          <p:spTgt spid="289"/>
                                        </p:tgtEl>
                                      </p:cBhvr>
                                    </p:animEffect>
                                    <p:set>
                                      <p:cBhvr>
                                        <p:cTn id="454" dur="1" fill="hold">
                                          <p:stCondLst>
                                            <p:cond delay="149"/>
                                          </p:stCondLst>
                                        </p:cTn>
                                        <p:tgtEl>
                                          <p:spTgt spid="2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bldLvl="0" animBg="1"/>
      <p:bldP spid="182" grpId="0" bldLvl="0" animBg="1"/>
      <p:bldP spid="183" grpId="0" bldLvl="0" animBg="1"/>
      <p:bldP spid="184" grpId="0" bldLvl="0" animBg="1"/>
      <p:bldP spid="185" grpId="0" bldLvl="0" animBg="1"/>
      <p:bldP spid="186" grpId="0" bldLvl="0" animBg="1"/>
      <p:bldP spid="187" grpId="0" bldLvl="0" animBg="1"/>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201" grpId="0" bldLvl="0" animBg="1"/>
      <p:bldP spid="202" grpId="0" bldLvl="0" animBg="1"/>
      <p:bldP spid="203" grpId="0" bldLvl="0" animBg="1"/>
      <p:bldP spid="204" grpId="0" bldLvl="0" animBg="1"/>
      <p:bldP spid="205" grpId="0" bldLvl="0" animBg="1"/>
      <p:bldP spid="206" grpId="0" bldLvl="0" animBg="1"/>
      <p:bldP spid="207" grpId="0" bldLvl="0" animBg="1"/>
      <p:bldP spid="208" grpId="0" bldLvl="0" animBg="1"/>
      <p:bldP spid="209" grpId="0" bldLvl="0" animBg="1"/>
      <p:bldP spid="210" grpId="0" bldLvl="0" animBg="1"/>
      <p:bldP spid="211" grpId="0" bldLvl="0" animBg="1"/>
      <p:bldP spid="212" grpId="0" bldLvl="0" animBg="1"/>
      <p:bldP spid="213" grpId="0" bldLvl="0" animBg="1"/>
      <p:bldP spid="214" grpId="0" bldLvl="0" animBg="1"/>
      <p:bldP spid="215" grpId="0" bldLvl="0" animBg="1"/>
      <p:bldP spid="216"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P spid="226" grpId="0" bldLvl="0" animBg="1"/>
      <p:bldP spid="227" grpId="0" bldLvl="0" animBg="1"/>
      <p:bldP spid="228" grpId="0" bldLvl="0" animBg="1"/>
      <p:bldP spid="229" grpId="0" bldLvl="0" animBg="1"/>
      <p:bldP spid="230" grpId="0" bldLvl="0" animBg="1"/>
      <p:bldP spid="231" grpId="0" bldLvl="0" animBg="1"/>
      <p:bldP spid="232" grpId="0" bldLvl="0" animBg="1"/>
      <p:bldP spid="233" grpId="0" bldLvl="0" animBg="1"/>
      <p:bldP spid="234" grpId="0" bldLvl="0" animBg="1"/>
      <p:bldP spid="235" grpId="0" bldLvl="0" animBg="1"/>
      <p:bldP spid="236" grpId="0" bldLvl="0" animBg="1"/>
      <p:bldP spid="237" grpId="0" bldLvl="0" animBg="1"/>
      <p:bldP spid="238" grpId="0" bldLvl="0" animBg="1"/>
      <p:bldP spid="239" grpId="0" bldLvl="0" animBg="1"/>
      <p:bldP spid="240" grpId="0" bldLvl="0" animBg="1"/>
      <p:bldP spid="241"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49" grpId="0" bldLvl="0" animBg="1"/>
      <p:bldP spid="250" grpId="0" bldLvl="0" animBg="1"/>
      <p:bldP spid="251" grpId="0" bldLvl="0" animBg="1"/>
      <p:bldP spid="252" grpId="0" bldLvl="0" animBg="1"/>
      <p:bldP spid="253" grpId="0" bldLvl="0" animBg="1"/>
      <p:bldP spid="254" grpId="0" bldLvl="0" animBg="1"/>
      <p:bldP spid="255" grpId="0" bldLvl="0" animBg="1"/>
      <p:bldP spid="256" grpId="0" bldLvl="0" animBg="1"/>
      <p:bldP spid="257" grpId="0" bldLvl="0" animBg="1"/>
      <p:bldP spid="258" grpId="0" bldLvl="0" animBg="1"/>
      <p:bldP spid="259" grpId="0" bldLvl="0" animBg="1"/>
      <p:bldP spid="260" grpId="0" bldLvl="0" animBg="1"/>
      <p:bldP spid="261" grpId="0" bldLvl="0" animBg="1"/>
      <p:bldP spid="262" grpId="0" bldLvl="0" animBg="1"/>
      <p:bldP spid="263" grpId="0" bldLvl="0" animBg="1"/>
      <p:bldP spid="264" grpId="0" bldLvl="0" animBg="1"/>
      <p:bldP spid="265" grpId="0" bldLvl="0" animBg="1"/>
      <p:bldP spid="266" grpId="0" bldLvl="0" animBg="1"/>
      <p:bldP spid="267" grpId="0" bldLvl="0" animBg="1"/>
      <p:bldP spid="268" grpId="0" bldLvl="0" animBg="1"/>
      <p:bldP spid="269" grpId="0" bldLvl="0" animBg="1"/>
      <p:bldP spid="270" grpId="0" bldLvl="0" animBg="1"/>
      <p:bldP spid="271" grpId="0" bldLvl="0" animBg="1"/>
      <p:bldP spid="272" grpId="0" bldLvl="0" animBg="1"/>
      <p:bldP spid="273" grpId="0" bldLvl="0" animBg="1"/>
      <p:bldP spid="274" grpId="0" bldLvl="0" animBg="1"/>
      <p:bldP spid="275" grpId="0" bldLvl="0" animBg="1"/>
      <p:bldP spid="276" grpId="0" bldLvl="0" animBg="1"/>
      <p:bldP spid="277" grpId="0" bldLvl="0" animBg="1"/>
      <p:bldP spid="278" grpId="0" bldLvl="0" animBg="1"/>
      <p:bldP spid="279" grpId="0" bldLvl="0" animBg="1"/>
      <p:bldP spid="280" grpId="0" bldLvl="0" animBg="1"/>
      <p:bldP spid="281" grpId="0" bldLvl="0" animBg="1"/>
      <p:bldP spid="282" grpId="0" bldLvl="0" animBg="1"/>
      <p:bldP spid="283" grpId="0" bldLvl="0" animBg="1"/>
      <p:bldP spid="284" grpId="0" bldLvl="0" animBg="1"/>
      <p:bldP spid="285" grpId="0" bldLvl="0" animBg="1"/>
      <p:bldP spid="286" grpId="0" bldLvl="0" animBg="1"/>
      <p:bldP spid="287" grpId="0" bldLvl="0" animBg="1"/>
      <p:bldP spid="288" grpId="0" bldLvl="0" animBg="1"/>
      <p:bldP spid="289" grpId="0" bldLvl="0" animBg="1"/>
      <p:bldP spid="290" grpId="0" bldLvl="0" animBg="1"/>
      <p:bldP spid="291" grpId="0" bldLvl="0" animBg="1"/>
      <p:bldP spid="292" grpId="0" bldLvl="0" animBg="1"/>
      <p:bldP spid="293" grpId="0" bldLvl="0" animBg="1"/>
      <p:bldP spid="294" grpId="0" bldLvl="0" animBg="1"/>
      <p:bldP spid="295" grpId="0" bldLvl="0" animBg="1"/>
      <p:bldP spid="296" grpId="0" bldLvl="0" animBg="1"/>
      <p:bldP spid="297" grpId="0" bldLvl="0" animBg="1"/>
      <p:bldP spid="298" grpId="0" bldLvl="0" animBg="1"/>
      <p:bldP spid="299" grpId="0" bldLvl="0" animBg="1"/>
      <p:bldP spid="300" grpId="0" bldLvl="0" animBg="1"/>
      <p:bldP spid="301" grpId="0" bldLvl="0" animBg="1"/>
      <p:bldP spid="302" grpId="0" bldLvl="0" animBg="1"/>
      <p:bldP spid="303" grpId="0" bldLvl="0" animBg="1"/>
      <p:bldP spid="304" grpId="0" bldLvl="0" animBg="1"/>
      <p:bldP spid="305" grpId="0" bldLvl="0" animBg="1"/>
      <p:bldP spid="306" grpId="0" bldLvl="0" animBg="1"/>
      <p:bldP spid="307" grpId="0" bldLvl="0" animBg="1"/>
      <p:bldP spid="308" grpId="0" bldLvl="0" animBg="1"/>
      <p:bldP spid="309" grpId="0" bldLvl="0" animBg="1"/>
      <p:bldP spid="310" grpId="0" bldLvl="0" animBg="1"/>
      <p:bldP spid="311" grpId="0" bldLvl="0" animBg="1"/>
      <p:bldP spid="312" grpId="0" bldLvl="0" animBg="1"/>
      <p:bldP spid="313" grpId="0" bldLvl="0" animBg="1"/>
      <p:bldP spid="314" grpId="0" bldLvl="0" animBg="1"/>
      <p:bldP spid="315" grpId="0" bldLvl="0" animBg="1"/>
      <p:bldP spid="316" grpId="0" bldLvl="0" animBg="1"/>
      <p:bldP spid="317" grpId="0" bldLvl="0" animBg="1"/>
      <p:bldP spid="318" grpId="0" bldLvl="0" animBg="1"/>
      <p:bldP spid="319" grpId="0" bldLvl="0" animBg="1"/>
      <p:bldP spid="320" grpId="0" bldLvl="0" animBg="1"/>
      <p:bldP spid="321" grpId="0" bldLvl="0" animBg="1"/>
      <p:bldP spid="322" grpId="0" bldLvl="0" animBg="1"/>
      <p:bldP spid="323" grpId="0" bldLvl="0" animBg="1"/>
      <p:bldP spid="324" grpId="0" bldLvl="0" animBg="1"/>
      <p:bldP spid="325" grpId="0" bldLvl="0" animBg="1"/>
      <p:bldP spid="326" grpId="0" bldLvl="0" animBg="1"/>
      <p:bldP spid="327" grpId="0" bldLvl="0" animBg="1"/>
      <p:bldP spid="328" grpId="0" bldLvl="0" animBg="1"/>
      <p:bldP spid="329" grpId="0" bldLvl="0" animBg="1"/>
      <p:bldP spid="33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95385" y="22225"/>
            <a:ext cx="3354513" cy="1096010"/>
            <a:chOff x="4387407" y="235791"/>
            <a:chExt cx="3354513" cy="109601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442652" y="501856"/>
              <a:ext cx="3128645" cy="829945"/>
            </a:xfrm>
            <a:prstGeom prst="rect">
              <a:avLst/>
            </a:prstGeom>
            <a:noFill/>
          </p:spPr>
          <p:txBody>
            <a:bodyPr wrap="square" rtlCol="0">
              <a:spAutoFit/>
            </a:bodyPr>
            <a:lstStyle/>
            <a:p>
              <a:pPr algn="ctr"/>
              <a:r>
                <a:rPr lang="zh-CN" altLang="en-US" sz="2400" b="1">
                  <a:solidFill>
                    <a:prstClr val="black">
                      <a:lumMod val="75000"/>
                      <a:lumOff val="25000"/>
                    </a:prstClr>
                  </a:solidFill>
                  <a:cs typeface="+mn-ea"/>
                  <a:sym typeface="+mn-lt"/>
                </a:rPr>
                <a:t>Geographic location</a:t>
              </a:r>
              <a:endParaRPr lang="zh-CN" altLang="en-US" sz="2400">
                <a:solidFill>
                  <a:srgbClr val="4D4D4D"/>
                </a:solidFill>
                <a:cs typeface="+mn-ea"/>
                <a:sym typeface="+mn-lt"/>
              </a:endParaRPr>
            </a:p>
          </p:txBody>
        </p:sp>
      </p:grpSp>
      <p:pic>
        <p:nvPicPr>
          <p:cNvPr id="2" name="图片 1" descr="地图"/>
          <p:cNvPicPr>
            <a:picLocks noChangeAspect="1"/>
          </p:cNvPicPr>
          <p:nvPr/>
        </p:nvPicPr>
        <p:blipFill>
          <a:blip r:embed="rId1"/>
          <a:stretch>
            <a:fillRect/>
          </a:stretch>
        </p:blipFill>
        <p:spPr>
          <a:xfrm>
            <a:off x="7833995" y="377825"/>
            <a:ext cx="3976370" cy="2520315"/>
          </a:xfrm>
          <a:prstGeom prst="rect">
            <a:avLst/>
          </a:prstGeom>
        </p:spPr>
      </p:pic>
      <p:sp>
        <p:nvSpPr>
          <p:cNvPr id="3" name="文本框 2"/>
          <p:cNvSpPr txBox="1"/>
          <p:nvPr/>
        </p:nvSpPr>
        <p:spPr>
          <a:xfrm>
            <a:off x="4250690" y="2635250"/>
            <a:ext cx="3961130" cy="2306955"/>
          </a:xfrm>
          <a:prstGeom prst="rect">
            <a:avLst/>
          </a:prstGeom>
          <a:noFill/>
        </p:spPr>
        <p:txBody>
          <a:bodyPr wrap="square" rtlCol="0">
            <a:spAutoFit/>
          </a:bodyPr>
          <a:p>
            <a:r>
              <a:rPr lang="zh-CN" altLang="en-US"/>
              <a:t>Brazil is the 5th largest country in the world and has the 6th largest population. It covers almost half of South America and it</a:t>
            </a:r>
            <a:r>
              <a:rPr lang="en-US" altLang="zh-CN"/>
              <a:t>'</a:t>
            </a:r>
            <a:r>
              <a:rPr lang="zh-CN" altLang="en-US"/>
              <a:t>s borders touch 10 other countries. The only 2 countries in South America that does not share a border is Chili and Ecuador.</a:t>
            </a:r>
            <a:endParaRPr lang="zh-CN" altLang="en-US"/>
          </a:p>
        </p:txBody>
      </p:sp>
      <p:pic>
        <p:nvPicPr>
          <p:cNvPr id="16" name="图片 15" descr="地理哦"/>
          <p:cNvPicPr>
            <a:picLocks noChangeAspect="1"/>
          </p:cNvPicPr>
          <p:nvPr/>
        </p:nvPicPr>
        <p:blipFill>
          <a:blip r:embed="rId2"/>
          <a:stretch>
            <a:fillRect/>
          </a:stretch>
        </p:blipFill>
        <p:spPr>
          <a:xfrm>
            <a:off x="-16510" y="3993515"/>
            <a:ext cx="2667000" cy="2857500"/>
          </a:xfrm>
          <a:prstGeom prst="rect">
            <a:avLst/>
          </a:prstGeom>
        </p:spPr>
      </p:pic>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zh-CN" altLang="en-US" sz="2400" b="1">
                  <a:solidFill>
                    <a:prstClr val="black">
                      <a:lumMod val="75000"/>
                      <a:lumOff val="25000"/>
                    </a:prstClr>
                  </a:solidFill>
                  <a:cs typeface="+mn-ea"/>
                  <a:sym typeface="+mn-lt"/>
                </a:rPr>
                <a:t>Brazil's Climate</a:t>
              </a:r>
              <a:endParaRPr lang="zh-CN" altLang="en-US" sz="2400">
                <a:solidFill>
                  <a:srgbClr val="4D4D4D"/>
                </a:solidFill>
                <a:cs typeface="+mn-ea"/>
                <a:sym typeface="+mn-lt"/>
              </a:endParaRPr>
            </a:p>
          </p:txBody>
        </p:sp>
      </p:grpSp>
      <p:pic>
        <p:nvPicPr>
          <p:cNvPr id="2" name="图片 1" descr="20161008163122_448"/>
          <p:cNvPicPr>
            <a:picLocks noChangeAspect="1"/>
          </p:cNvPicPr>
          <p:nvPr/>
        </p:nvPicPr>
        <p:blipFill>
          <a:blip r:embed="rId1"/>
          <a:stretch>
            <a:fillRect/>
          </a:stretch>
        </p:blipFill>
        <p:spPr>
          <a:xfrm>
            <a:off x="947420" y="1361440"/>
            <a:ext cx="10058400" cy="2418715"/>
          </a:xfrm>
          <a:prstGeom prst="rect">
            <a:avLst/>
          </a:prstGeom>
        </p:spPr>
      </p:pic>
      <p:sp>
        <p:nvSpPr>
          <p:cNvPr id="3" name="文本框 2"/>
          <p:cNvSpPr txBox="1"/>
          <p:nvPr/>
        </p:nvSpPr>
        <p:spPr>
          <a:xfrm>
            <a:off x="1891665" y="4580890"/>
            <a:ext cx="7977505" cy="922020"/>
          </a:xfrm>
          <a:prstGeom prst="rect">
            <a:avLst/>
          </a:prstGeom>
          <a:noFill/>
        </p:spPr>
        <p:txBody>
          <a:bodyPr wrap="square" rtlCol="0">
            <a:spAutoFit/>
          </a:bodyPr>
          <a:p>
            <a:pPr algn="l"/>
            <a:r>
              <a:rPr lang="zh-CN" altLang="en-US"/>
              <a:t>The climate is predominantly tropical with some variation according to the region. The average annual temperature in the north is 282 C and 222 C in the south.</a:t>
            </a:r>
            <a:endParaRPr lang="zh-CN" altLang="en-US"/>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zh-CN" altLang="en-US" sz="2400" b="1">
                  <a:solidFill>
                    <a:prstClr val="black">
                      <a:lumMod val="75000"/>
                      <a:lumOff val="25000"/>
                    </a:prstClr>
                  </a:solidFill>
                  <a:cs typeface="+mn-ea"/>
                  <a:sym typeface="+mn-lt"/>
                </a:rPr>
                <a:t>Brazil's Races</a:t>
              </a:r>
              <a:endParaRPr lang="zh-CN" altLang="en-US" sz="2400">
                <a:solidFill>
                  <a:srgbClr val="4D4D4D"/>
                </a:solidFill>
                <a:cs typeface="+mn-ea"/>
                <a:sym typeface="+mn-lt"/>
              </a:endParaRPr>
            </a:p>
          </p:txBody>
        </p:sp>
      </p:grpSp>
      <p:pic>
        <p:nvPicPr>
          <p:cNvPr id="2" name="图片 1" descr="QQ截图20190513211900"/>
          <p:cNvPicPr>
            <a:picLocks noChangeAspect="1"/>
          </p:cNvPicPr>
          <p:nvPr/>
        </p:nvPicPr>
        <p:blipFill>
          <a:blip r:embed="rId1"/>
          <a:stretch>
            <a:fillRect/>
          </a:stretch>
        </p:blipFill>
        <p:spPr>
          <a:xfrm>
            <a:off x="1864995" y="3137535"/>
            <a:ext cx="8601710" cy="3702050"/>
          </a:xfrm>
          <a:prstGeom prst="rect">
            <a:avLst/>
          </a:prstGeom>
        </p:spPr>
      </p:pic>
      <p:sp>
        <p:nvSpPr>
          <p:cNvPr id="3" name="文本框 2"/>
          <p:cNvSpPr txBox="1"/>
          <p:nvPr/>
        </p:nvSpPr>
        <p:spPr>
          <a:xfrm>
            <a:off x="2913380" y="1021715"/>
            <a:ext cx="6365875" cy="2584450"/>
          </a:xfrm>
          <a:prstGeom prst="rect">
            <a:avLst/>
          </a:prstGeom>
          <a:noFill/>
        </p:spPr>
        <p:txBody>
          <a:bodyPr wrap="square" rtlCol="0">
            <a:spAutoFit/>
          </a:bodyPr>
          <a:p>
            <a:pPr algn="l"/>
            <a:r>
              <a:rPr lang="zh-CN" altLang="en-US"/>
              <a:t>The mixture of races has made Brazil a culturally rich. This miscegenation began with the Indian, the African and the Portuguese, but soon after, immigrants from around the world began to arrive: Europeans ,Asians, Jews and Arabs.</a:t>
            </a:r>
            <a:endParaRPr lang="zh-CN" altLang="en-US"/>
          </a:p>
          <a:p>
            <a:pPr algn="l"/>
            <a:r>
              <a:rPr lang="zh-CN" altLang="en-US"/>
              <a:t>Brazil is one of the last places on Earth where no one is a foreigner, where one can change one's destiny without losing one's identity and where each and every Brazilian has thp pntirp </a:t>
            </a:r>
            <a:endParaRPr lang="zh-CN" altLang="en-US"/>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64261"/>
            <a:chOff x="4387407" y="235791"/>
            <a:chExt cx="3354513" cy="1064261"/>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591412" y="470107"/>
              <a:ext cx="2874497" cy="829945"/>
            </a:xfrm>
            <a:prstGeom prst="rect">
              <a:avLst/>
            </a:prstGeom>
            <a:noFill/>
          </p:spPr>
          <p:txBody>
            <a:bodyPr wrap="square" rtlCol="0">
              <a:spAutoFit/>
            </a:bodyPr>
            <a:lstStyle/>
            <a:p>
              <a:pPr algn="ctr"/>
              <a:r>
                <a:rPr lang="zh-CN" altLang="en-US" sz="2400" b="1">
                  <a:solidFill>
                    <a:prstClr val="black">
                      <a:lumMod val="75000"/>
                      <a:lumOff val="25000"/>
                    </a:prstClr>
                  </a:solidFill>
                  <a:cs typeface="+mn-ea"/>
                  <a:sym typeface="+mn-lt"/>
                </a:rPr>
                <a:t>Brazil’s Language</a:t>
              </a:r>
              <a:endParaRPr lang="zh-CN" altLang="en-US" sz="2400">
                <a:solidFill>
                  <a:srgbClr val="4D4D4D"/>
                </a:solidFill>
                <a:cs typeface="+mn-ea"/>
                <a:sym typeface="+mn-lt"/>
              </a:endParaRPr>
            </a:p>
          </p:txBody>
        </p:sp>
      </p:grpSp>
      <p:pic>
        <p:nvPicPr>
          <p:cNvPr id="2" name="图片 1" descr="e620eae8dae488d4ab2cab919a9ab9fc671bad78"/>
          <p:cNvPicPr>
            <a:picLocks noChangeAspect="1"/>
          </p:cNvPicPr>
          <p:nvPr/>
        </p:nvPicPr>
        <p:blipFill>
          <a:blip r:embed="rId1"/>
          <a:stretch>
            <a:fillRect/>
          </a:stretch>
        </p:blipFill>
        <p:spPr>
          <a:xfrm>
            <a:off x="4578350" y="2885440"/>
            <a:ext cx="7605395" cy="3991610"/>
          </a:xfrm>
          <a:prstGeom prst="rect">
            <a:avLst/>
          </a:prstGeom>
        </p:spPr>
      </p:pic>
      <p:sp>
        <p:nvSpPr>
          <p:cNvPr id="3" name="文本框 2"/>
          <p:cNvSpPr txBox="1"/>
          <p:nvPr/>
        </p:nvSpPr>
        <p:spPr>
          <a:xfrm>
            <a:off x="867410" y="1472565"/>
            <a:ext cx="3363595" cy="4523105"/>
          </a:xfrm>
          <a:prstGeom prst="rect">
            <a:avLst/>
          </a:prstGeom>
          <a:noFill/>
        </p:spPr>
        <p:txBody>
          <a:bodyPr wrap="square" rtlCol="0">
            <a:spAutoFit/>
          </a:bodyPr>
          <a:p>
            <a:r>
              <a:rPr lang="zh-CN" altLang="en-US"/>
              <a:t>The official language is Portuguese; the accent and the intonation, however, are very different from what one hears in Portugal and other former Portuguese colonies. Some people say that Brazilians speak “Brazilian”， just like Americans can say they speak “American", and not English. And there are also many Brazilians who are descendants of immigrants and who speak German and Italian, especially in towns in southern Brazil.</a:t>
            </a:r>
            <a:endParaRPr lang="zh-CN" altLang="en-US"/>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006800" y="4420404"/>
            <a:ext cx="6290335" cy="423545"/>
          </a:xfrm>
          <a:prstGeom prst="rect">
            <a:avLst/>
          </a:prstGeom>
        </p:spPr>
        <p:txBody>
          <a:bodyPr wrap="square">
            <a:spAutoFit/>
          </a:bodyPr>
          <a:lstStyle/>
          <a:p>
            <a:pPr algn="ctr">
              <a:lnSpc>
                <a:spcPct val="120000"/>
              </a:lnSpc>
            </a:pPr>
            <a:r>
              <a:rPr>
                <a:solidFill>
                  <a:schemeClr val="tx1">
                    <a:lumMod val="95000"/>
                    <a:lumOff val="5000"/>
                  </a:schemeClr>
                </a:solidFill>
                <a:cs typeface="+mn-ea"/>
                <a:sym typeface="+mn-lt"/>
              </a:rPr>
              <a:t>Do you like the scenery?</a:t>
            </a:r>
            <a:endParaRPr>
              <a:solidFill>
                <a:schemeClr val="tx1">
                  <a:lumMod val="95000"/>
                  <a:lumOff val="5000"/>
                </a:schemeClr>
              </a:solidFill>
              <a:cs typeface="+mn-ea"/>
              <a:sym typeface="+mn-lt"/>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rcRect l="61324" t="61743" r="21092" b="16439"/>
          <a:stretch>
            <a:fillRect/>
          </a:stretch>
        </p:blipFill>
        <p:spPr>
          <a:xfrm>
            <a:off x="5197710" y="1206034"/>
            <a:ext cx="1908514" cy="2367971"/>
          </a:xfrm>
          <a:custGeom>
            <a:avLst/>
            <a:gdLst>
              <a:gd name="connsiteX0" fmla="*/ 0 w 1371600"/>
              <a:gd name="connsiteY0" fmla="*/ 0 h 1701800"/>
              <a:gd name="connsiteX1" fmla="*/ 1206500 w 1371600"/>
              <a:gd name="connsiteY1" fmla="*/ 0 h 1701800"/>
              <a:gd name="connsiteX2" fmla="*/ 1206500 w 1371600"/>
              <a:gd name="connsiteY2" fmla="*/ 150813 h 1701800"/>
              <a:gd name="connsiteX3" fmla="*/ 1371600 w 1371600"/>
              <a:gd name="connsiteY3" fmla="*/ 150813 h 1701800"/>
              <a:gd name="connsiteX4" fmla="*/ 1371600 w 1371600"/>
              <a:gd name="connsiteY4" fmla="*/ 1244600 h 1701800"/>
              <a:gd name="connsiteX5" fmla="*/ 1117600 w 1371600"/>
              <a:gd name="connsiteY5" fmla="*/ 1244600 h 1701800"/>
              <a:gd name="connsiteX6" fmla="*/ 1117600 w 1371600"/>
              <a:gd name="connsiteY6" fmla="*/ 1701800 h 1701800"/>
              <a:gd name="connsiteX7" fmla="*/ 215900 w 1371600"/>
              <a:gd name="connsiteY7" fmla="*/ 1701800 h 1701800"/>
              <a:gd name="connsiteX8" fmla="*/ 215900 w 1371600"/>
              <a:gd name="connsiteY8" fmla="*/ 1244600 h 1701800"/>
              <a:gd name="connsiteX9" fmla="*/ 0 w 1371600"/>
              <a:gd name="connsiteY9" fmla="*/ 124460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701800">
                <a:moveTo>
                  <a:pt x="0" y="0"/>
                </a:moveTo>
                <a:lnTo>
                  <a:pt x="1206500" y="0"/>
                </a:lnTo>
                <a:lnTo>
                  <a:pt x="1206500" y="150813"/>
                </a:lnTo>
                <a:lnTo>
                  <a:pt x="1371600" y="150813"/>
                </a:lnTo>
                <a:lnTo>
                  <a:pt x="1371600" y="1244600"/>
                </a:lnTo>
                <a:lnTo>
                  <a:pt x="1117600" y="1244600"/>
                </a:lnTo>
                <a:lnTo>
                  <a:pt x="1117600" y="1701800"/>
                </a:lnTo>
                <a:lnTo>
                  <a:pt x="215900" y="1701800"/>
                </a:lnTo>
                <a:lnTo>
                  <a:pt x="215900" y="1244600"/>
                </a:lnTo>
                <a:lnTo>
                  <a:pt x="0" y="1244600"/>
                </a:lnTo>
                <a:close/>
              </a:path>
            </a:pathLst>
          </a:custGeom>
        </p:spPr>
      </p:pic>
      <p:sp>
        <p:nvSpPr>
          <p:cNvPr id="16" name="文本框 15"/>
          <p:cNvSpPr txBox="1"/>
          <p:nvPr/>
        </p:nvSpPr>
        <p:spPr>
          <a:xfrm>
            <a:off x="4391155" y="3898163"/>
            <a:ext cx="3521339" cy="521970"/>
          </a:xfrm>
          <a:prstGeom prst="rect">
            <a:avLst/>
          </a:prstGeom>
          <a:noFill/>
        </p:spPr>
        <p:txBody>
          <a:bodyPr wrap="square" rtlCol="0">
            <a:spAutoFit/>
          </a:bodyPr>
          <a:p>
            <a:pPr algn="dist"/>
            <a:r>
              <a:rPr lang="en-US" altLang="zh-CN" sz="2800" smtClean="0">
                <a:solidFill>
                  <a:schemeClr val="tx1">
                    <a:lumMod val="95000"/>
                    <a:lumOff val="5000"/>
                  </a:schemeClr>
                </a:solidFill>
                <a:cs typeface="+mn-ea"/>
                <a:sym typeface="+mn-lt"/>
              </a:rPr>
              <a:t>02.</a:t>
            </a:r>
            <a:r>
              <a:rPr lang="zh-CN" altLang="en-US" smtClean="0">
                <a:solidFill>
                  <a:schemeClr val="tx1">
                    <a:lumMod val="95000"/>
                    <a:lumOff val="5000"/>
                  </a:schemeClr>
                </a:solidFill>
                <a:cs typeface="+mn-ea"/>
                <a:sym typeface="+mn-lt"/>
              </a:rPr>
              <a:t>Beautiful view of Brazil</a:t>
            </a:r>
            <a:endParaRPr lang="zh-CN" altLang="en-US" smtClean="0">
              <a:solidFill>
                <a:schemeClr val="tx1">
                  <a:lumMod val="95000"/>
                  <a:lumOff val="5000"/>
                </a:schemeClr>
              </a:solidFill>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Scenery</a:t>
              </a:r>
              <a:endParaRPr lang="en-US" altLang="zh-CN" sz="2400">
                <a:solidFill>
                  <a:srgbClr val="4D4D4D"/>
                </a:solidFill>
                <a:cs typeface="+mn-ea"/>
                <a:sym typeface="+mn-lt"/>
              </a:endParaRPr>
            </a:p>
          </p:txBody>
        </p:sp>
      </p:grpSp>
      <p:sp>
        <p:nvSpPr>
          <p:cNvPr id="15" name="椭圆 31"/>
          <p:cNvSpPr/>
          <p:nvPr/>
        </p:nvSpPr>
        <p:spPr>
          <a:xfrm>
            <a:off x="7823246" y="410510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sp>
        <p:nvSpPr>
          <p:cNvPr id="16" name="椭圆 31"/>
          <p:cNvSpPr/>
          <p:nvPr/>
        </p:nvSpPr>
        <p:spPr>
          <a:xfrm>
            <a:off x="7823247" y="213360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sp>
        <p:nvSpPr>
          <p:cNvPr id="17" name="椭圆 31"/>
          <p:cNvSpPr/>
          <p:nvPr/>
        </p:nvSpPr>
        <p:spPr>
          <a:xfrm>
            <a:off x="4635019"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sp>
        <p:nvSpPr>
          <p:cNvPr id="18" name="椭圆 31"/>
          <p:cNvSpPr/>
          <p:nvPr/>
        </p:nvSpPr>
        <p:spPr>
          <a:xfrm>
            <a:off x="4635020" y="2162628"/>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sp>
        <p:nvSpPr>
          <p:cNvPr id="19" name="椭圆 31"/>
          <p:cNvSpPr/>
          <p:nvPr/>
        </p:nvSpPr>
        <p:spPr>
          <a:xfrm>
            <a:off x="1470498"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sp>
        <p:nvSpPr>
          <p:cNvPr id="20" name="椭圆 31"/>
          <p:cNvSpPr/>
          <p:nvPr/>
        </p:nvSpPr>
        <p:spPr>
          <a:xfrm>
            <a:off x="1470499" y="2162628"/>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mn-ea"/>
              <a:sym typeface="+mn-lt"/>
            </a:endParaRPr>
          </a:p>
        </p:txBody>
      </p:sp>
      <p:pic>
        <p:nvPicPr>
          <p:cNvPr id="2" name="图片 1" descr="小镇"/>
          <p:cNvPicPr>
            <a:picLocks noChangeAspect="1"/>
          </p:cNvPicPr>
          <p:nvPr/>
        </p:nvPicPr>
        <p:blipFill>
          <a:blip r:embed="rId1"/>
          <a:stretch>
            <a:fillRect/>
          </a:stretch>
        </p:blipFill>
        <p:spPr>
          <a:xfrm>
            <a:off x="1799590" y="2247265"/>
            <a:ext cx="2106930" cy="1400810"/>
          </a:xfrm>
          <a:prstGeom prst="rect">
            <a:avLst/>
          </a:prstGeom>
        </p:spPr>
      </p:pic>
      <p:pic>
        <p:nvPicPr>
          <p:cNvPr id="3" name="图片 2" descr="沼泽地在潘塔纳尔湿地，-西，南美-49299065"/>
          <p:cNvPicPr>
            <a:picLocks noChangeAspect="1"/>
          </p:cNvPicPr>
          <p:nvPr/>
        </p:nvPicPr>
        <p:blipFill>
          <a:blip r:embed="rId2"/>
          <a:stretch>
            <a:fillRect/>
          </a:stretch>
        </p:blipFill>
        <p:spPr>
          <a:xfrm>
            <a:off x="4935220" y="2269490"/>
            <a:ext cx="2163445" cy="1297940"/>
          </a:xfrm>
          <a:prstGeom prst="rect">
            <a:avLst/>
          </a:prstGeom>
        </p:spPr>
      </p:pic>
      <p:pic>
        <p:nvPicPr>
          <p:cNvPr id="27" name="图片 26" descr="湿地1"/>
          <p:cNvPicPr>
            <a:picLocks noChangeAspect="1"/>
          </p:cNvPicPr>
          <p:nvPr/>
        </p:nvPicPr>
        <p:blipFill>
          <a:blip r:embed="rId3"/>
          <a:stretch>
            <a:fillRect/>
          </a:stretch>
        </p:blipFill>
        <p:spPr>
          <a:xfrm>
            <a:off x="8364220" y="2233295"/>
            <a:ext cx="1822450" cy="1334135"/>
          </a:xfrm>
          <a:prstGeom prst="rect">
            <a:avLst/>
          </a:prstGeom>
        </p:spPr>
      </p:pic>
      <p:pic>
        <p:nvPicPr>
          <p:cNvPr id="28" name="图片 27" descr="瀑布1"/>
          <p:cNvPicPr>
            <a:picLocks noChangeAspect="1"/>
          </p:cNvPicPr>
          <p:nvPr/>
        </p:nvPicPr>
        <p:blipFill>
          <a:blip r:embed="rId4"/>
          <a:stretch>
            <a:fillRect/>
          </a:stretch>
        </p:blipFill>
        <p:spPr>
          <a:xfrm>
            <a:off x="1710055" y="4257040"/>
            <a:ext cx="2286000" cy="1323975"/>
          </a:xfrm>
          <a:prstGeom prst="rect">
            <a:avLst/>
          </a:prstGeom>
        </p:spPr>
      </p:pic>
      <p:pic>
        <p:nvPicPr>
          <p:cNvPr id="29" name="图片 28" descr="瀑布2"/>
          <p:cNvPicPr>
            <a:picLocks noChangeAspect="1"/>
          </p:cNvPicPr>
          <p:nvPr/>
        </p:nvPicPr>
        <p:blipFill>
          <a:blip r:embed="rId5"/>
          <a:stretch>
            <a:fillRect/>
          </a:stretch>
        </p:blipFill>
        <p:spPr>
          <a:xfrm>
            <a:off x="5036820" y="4274820"/>
            <a:ext cx="1959610" cy="1306195"/>
          </a:xfrm>
          <a:prstGeom prst="rect">
            <a:avLst/>
          </a:prstGeom>
        </p:spPr>
      </p:pic>
      <p:pic>
        <p:nvPicPr>
          <p:cNvPr id="30" name="图片 29" descr="驼背像"/>
          <p:cNvPicPr>
            <a:picLocks noChangeAspect="1"/>
          </p:cNvPicPr>
          <p:nvPr/>
        </p:nvPicPr>
        <p:blipFill>
          <a:blip r:embed="rId6"/>
          <a:stretch>
            <a:fillRect/>
          </a:stretch>
        </p:blipFill>
        <p:spPr>
          <a:xfrm>
            <a:off x="8169275" y="4201795"/>
            <a:ext cx="2162175" cy="1340485"/>
          </a:xfrm>
          <a:prstGeom prst="rect">
            <a:avLst/>
          </a:prstGeom>
        </p:spPr>
      </p:pic>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sz="2400">
                  <a:solidFill>
                    <a:schemeClr val="tx1">
                      <a:lumMod val="95000"/>
                      <a:lumOff val="5000"/>
                    </a:schemeClr>
                  </a:solidFill>
                  <a:cs typeface="+mn-ea"/>
                  <a:sym typeface="+mn-lt"/>
                </a:rPr>
                <a:t>S</a:t>
              </a:r>
              <a:r>
                <a:rPr sz="2400">
                  <a:solidFill>
                    <a:schemeClr val="tx1">
                      <a:lumMod val="95000"/>
                      <a:lumOff val="5000"/>
                    </a:schemeClr>
                  </a:solidFill>
                  <a:cs typeface="+mn-ea"/>
                  <a:sym typeface="+mn-lt"/>
                </a:rPr>
                <a:t>cenery</a:t>
              </a:r>
              <a:endParaRPr lang="zh-CN" altLang="en-US" sz="2400">
                <a:solidFill>
                  <a:srgbClr val="4D4D4D"/>
                </a:solidFill>
                <a:cs typeface="+mn-ea"/>
                <a:sym typeface="+mn-lt"/>
              </a:endParaRPr>
            </a:p>
          </p:txBody>
        </p:sp>
      </p:grpSp>
      <p:pic>
        <p:nvPicPr>
          <p:cNvPr id="2" name="图片 1" descr="1470795372_KwUDEH"/>
          <p:cNvPicPr>
            <a:picLocks noChangeAspect="1"/>
          </p:cNvPicPr>
          <p:nvPr/>
        </p:nvPicPr>
        <p:blipFill>
          <a:blip r:embed="rId1"/>
          <a:stretch>
            <a:fillRect/>
          </a:stretch>
        </p:blipFill>
        <p:spPr>
          <a:xfrm>
            <a:off x="1632585" y="3195955"/>
            <a:ext cx="3933825" cy="2623820"/>
          </a:xfrm>
          <a:prstGeom prst="rect">
            <a:avLst/>
          </a:prstGeom>
        </p:spPr>
      </p:pic>
      <p:pic>
        <p:nvPicPr>
          <p:cNvPr id="3" name="图片 2" descr="85701402883288"/>
          <p:cNvPicPr>
            <a:picLocks noChangeAspect="1"/>
          </p:cNvPicPr>
          <p:nvPr/>
        </p:nvPicPr>
        <p:blipFill>
          <a:blip r:embed="rId2"/>
          <a:stretch>
            <a:fillRect/>
          </a:stretch>
        </p:blipFill>
        <p:spPr>
          <a:xfrm>
            <a:off x="311785" y="414655"/>
            <a:ext cx="3524250" cy="2637155"/>
          </a:xfrm>
          <a:prstGeom prst="rect">
            <a:avLst/>
          </a:prstGeom>
        </p:spPr>
      </p:pic>
      <p:pic>
        <p:nvPicPr>
          <p:cNvPr id="23" name="图片 22" descr="t0158c6d5939ef0ba13"/>
          <p:cNvPicPr>
            <a:picLocks noChangeAspect="1"/>
          </p:cNvPicPr>
          <p:nvPr/>
        </p:nvPicPr>
        <p:blipFill>
          <a:blip r:embed="rId3"/>
          <a:stretch>
            <a:fillRect/>
          </a:stretch>
        </p:blipFill>
        <p:spPr>
          <a:xfrm>
            <a:off x="5850255" y="1166495"/>
            <a:ext cx="4402455" cy="2405380"/>
          </a:xfrm>
          <a:prstGeom prst="rect">
            <a:avLst/>
          </a:prstGeom>
        </p:spPr>
      </p:pic>
      <p:sp>
        <p:nvSpPr>
          <p:cNvPr id="24" name="文本框 23"/>
          <p:cNvSpPr txBox="1"/>
          <p:nvPr/>
        </p:nvSpPr>
        <p:spPr>
          <a:xfrm>
            <a:off x="6384925" y="4241165"/>
            <a:ext cx="4448810" cy="1753235"/>
          </a:xfrm>
          <a:prstGeom prst="rect">
            <a:avLst/>
          </a:prstGeom>
          <a:noFill/>
        </p:spPr>
        <p:txBody>
          <a:bodyPr wrap="square" rtlCol="0">
            <a:spAutoFit/>
          </a:bodyPr>
          <a:p>
            <a:pPr algn="l"/>
            <a:r>
              <a:rPr lang="zh-CN" altLang="en-US"/>
              <a:t>Here is the ancient town of Ouro Pre</a:t>
            </a:r>
            <a:r>
              <a:rPr lang="en-US" altLang="zh-CN"/>
              <a:t>.</a:t>
            </a:r>
            <a:r>
              <a:rPr lang="zh-CN" altLang="en-US"/>
              <a:t>Most of the houses are white bungalows or two floors. Many architecture, painting, sculpture, have maintained the style of the colonial period. </a:t>
            </a:r>
            <a:endParaRPr lang="zh-CN" altLang="en-US"/>
          </a:p>
        </p:txBody>
      </p:sp>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sz="2400">
                  <a:solidFill>
                    <a:schemeClr val="tx1">
                      <a:lumMod val="95000"/>
                      <a:lumOff val="5000"/>
                    </a:schemeClr>
                  </a:solidFill>
                  <a:cs typeface="+mn-ea"/>
                  <a:sym typeface="+mn-lt"/>
                </a:rPr>
                <a:t>S</a:t>
              </a:r>
              <a:r>
                <a:rPr sz="2400">
                  <a:solidFill>
                    <a:schemeClr val="tx1">
                      <a:lumMod val="95000"/>
                      <a:lumOff val="5000"/>
                    </a:schemeClr>
                  </a:solidFill>
                  <a:cs typeface="+mn-ea"/>
                  <a:sym typeface="+mn-lt"/>
                </a:rPr>
                <a:t>cenery</a:t>
              </a:r>
              <a:endParaRPr lang="zh-CN" altLang="en-US" sz="2400">
                <a:solidFill>
                  <a:srgbClr val="4D4D4D"/>
                </a:solidFill>
                <a:cs typeface="+mn-ea"/>
                <a:sym typeface="+mn-lt"/>
              </a:endParaRPr>
            </a:p>
          </p:txBody>
        </p:sp>
      </p:grpSp>
      <p:pic>
        <p:nvPicPr>
          <p:cNvPr id="2" name="图片 1" descr="22035625R-0"/>
          <p:cNvPicPr>
            <a:picLocks noChangeAspect="1"/>
          </p:cNvPicPr>
          <p:nvPr/>
        </p:nvPicPr>
        <p:blipFill>
          <a:blip r:embed="rId1"/>
          <a:stretch>
            <a:fillRect/>
          </a:stretch>
        </p:blipFill>
        <p:spPr>
          <a:xfrm>
            <a:off x="857885" y="1453515"/>
            <a:ext cx="3051175" cy="1803400"/>
          </a:xfrm>
          <a:prstGeom prst="rect">
            <a:avLst/>
          </a:prstGeom>
        </p:spPr>
      </p:pic>
      <p:pic>
        <p:nvPicPr>
          <p:cNvPr id="3" name="图片 2" descr="X2CsAwVevI"/>
          <p:cNvPicPr>
            <a:picLocks noChangeAspect="1"/>
          </p:cNvPicPr>
          <p:nvPr/>
        </p:nvPicPr>
        <p:blipFill>
          <a:blip r:embed="rId2"/>
          <a:stretch>
            <a:fillRect/>
          </a:stretch>
        </p:blipFill>
        <p:spPr>
          <a:xfrm>
            <a:off x="4691380" y="1453515"/>
            <a:ext cx="2926080" cy="1803400"/>
          </a:xfrm>
          <a:prstGeom prst="rect">
            <a:avLst/>
          </a:prstGeom>
        </p:spPr>
      </p:pic>
      <p:pic>
        <p:nvPicPr>
          <p:cNvPr id="15" name="图片 14" descr="4076492"/>
          <p:cNvPicPr>
            <a:picLocks noChangeAspect="1"/>
          </p:cNvPicPr>
          <p:nvPr/>
        </p:nvPicPr>
        <p:blipFill>
          <a:blip r:embed="rId3"/>
          <a:stretch>
            <a:fillRect/>
          </a:stretch>
        </p:blipFill>
        <p:spPr>
          <a:xfrm>
            <a:off x="8079105" y="1453515"/>
            <a:ext cx="3205480" cy="1803400"/>
          </a:xfrm>
          <a:prstGeom prst="rect">
            <a:avLst/>
          </a:prstGeom>
        </p:spPr>
      </p:pic>
      <p:sp>
        <p:nvSpPr>
          <p:cNvPr id="16" name="文本框 15"/>
          <p:cNvSpPr txBox="1"/>
          <p:nvPr/>
        </p:nvSpPr>
        <p:spPr>
          <a:xfrm>
            <a:off x="2564130" y="4321810"/>
            <a:ext cx="4456430" cy="1753235"/>
          </a:xfrm>
          <a:prstGeom prst="rect">
            <a:avLst/>
          </a:prstGeom>
          <a:noFill/>
        </p:spPr>
        <p:txBody>
          <a:bodyPr wrap="square" rtlCol="0">
            <a:spAutoFit/>
          </a:bodyPr>
          <a:p>
            <a:r>
              <a:rPr lang="zh-CN" altLang="en-US"/>
              <a:t>Pantana wetland is the world's largest wetland, flat and slightly tilted, and has many twists and turns of the river,Everything here is full of vitality, and all kinds of flora and fauna are all over the land. It is a natural habitat. </a:t>
            </a:r>
            <a:endParaRPr lang="zh-CN" altLang="en-US"/>
          </a:p>
        </p:txBody>
      </p:sp>
    </p:spTree>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sz="2400">
                  <a:solidFill>
                    <a:schemeClr val="tx1">
                      <a:lumMod val="95000"/>
                      <a:lumOff val="5000"/>
                    </a:schemeClr>
                  </a:solidFill>
                  <a:cs typeface="+mn-ea"/>
                  <a:sym typeface="+mn-lt"/>
                </a:rPr>
                <a:t>S</a:t>
              </a:r>
              <a:r>
                <a:rPr sz="2400">
                  <a:solidFill>
                    <a:schemeClr val="tx1">
                      <a:lumMod val="95000"/>
                      <a:lumOff val="5000"/>
                    </a:schemeClr>
                  </a:solidFill>
                  <a:cs typeface="+mn-ea"/>
                  <a:sym typeface="+mn-lt"/>
                </a:rPr>
                <a:t>cenery</a:t>
              </a:r>
              <a:endParaRPr lang="zh-CN" altLang="en-US" sz="2400">
                <a:solidFill>
                  <a:srgbClr val="4D4D4D"/>
                </a:solidFill>
                <a:cs typeface="+mn-ea"/>
                <a:sym typeface="+mn-lt"/>
              </a:endParaRPr>
            </a:p>
          </p:txBody>
        </p:sp>
      </p:grpSp>
      <p:pic>
        <p:nvPicPr>
          <p:cNvPr id="2" name="图片 1" descr="timg (2)"/>
          <p:cNvPicPr>
            <a:picLocks noChangeAspect="1"/>
          </p:cNvPicPr>
          <p:nvPr/>
        </p:nvPicPr>
        <p:blipFill>
          <a:blip r:embed="rId1"/>
          <a:stretch>
            <a:fillRect/>
          </a:stretch>
        </p:blipFill>
        <p:spPr>
          <a:xfrm>
            <a:off x="4316095" y="4284345"/>
            <a:ext cx="3559810" cy="2366645"/>
          </a:xfrm>
          <a:prstGeom prst="rect">
            <a:avLst/>
          </a:prstGeom>
        </p:spPr>
      </p:pic>
      <p:pic>
        <p:nvPicPr>
          <p:cNvPr id="3" name="图片 2" descr="timg"/>
          <p:cNvPicPr>
            <a:picLocks noChangeAspect="1"/>
          </p:cNvPicPr>
          <p:nvPr/>
        </p:nvPicPr>
        <p:blipFill>
          <a:blip r:embed="rId2"/>
          <a:stretch>
            <a:fillRect/>
          </a:stretch>
        </p:blipFill>
        <p:spPr>
          <a:xfrm>
            <a:off x="169545" y="4286250"/>
            <a:ext cx="3793490" cy="2372995"/>
          </a:xfrm>
          <a:prstGeom prst="rect">
            <a:avLst/>
          </a:prstGeom>
        </p:spPr>
      </p:pic>
      <p:pic>
        <p:nvPicPr>
          <p:cNvPr id="15" name="图片 14" descr="u=3819744061,52368654&amp;fm=26&amp;gp=0"/>
          <p:cNvPicPr>
            <a:picLocks noChangeAspect="1"/>
          </p:cNvPicPr>
          <p:nvPr/>
        </p:nvPicPr>
        <p:blipFill>
          <a:blip r:embed="rId3"/>
          <a:stretch>
            <a:fillRect/>
          </a:stretch>
        </p:blipFill>
        <p:spPr>
          <a:xfrm>
            <a:off x="8112125" y="4284345"/>
            <a:ext cx="3545205" cy="2339975"/>
          </a:xfrm>
          <a:prstGeom prst="rect">
            <a:avLst/>
          </a:prstGeom>
        </p:spPr>
      </p:pic>
      <p:sp>
        <p:nvSpPr>
          <p:cNvPr id="16" name="文本框 15"/>
          <p:cNvSpPr txBox="1"/>
          <p:nvPr/>
        </p:nvSpPr>
        <p:spPr>
          <a:xfrm>
            <a:off x="367030" y="1877060"/>
            <a:ext cx="10900410" cy="1198880"/>
          </a:xfrm>
          <a:prstGeom prst="rect">
            <a:avLst/>
          </a:prstGeom>
          <a:noFill/>
        </p:spPr>
        <p:txBody>
          <a:bodyPr wrap="square" rtlCol="0">
            <a:spAutoFit/>
          </a:bodyPr>
          <a:p>
            <a:pPr algn="l"/>
            <a:r>
              <a:rPr lang="zh-CN" altLang="en-US"/>
              <a:t>The Iguazu Falls is the widest waterfall in the world. It is located on the border of the Iguazu River and the Parana River on the border between Argentina and Brazil. It is a horseshoe-shaped waterfall with an average drop of 75 meters.</a:t>
            </a:r>
            <a:endParaRPr lang="zh-CN" altLang="en-US"/>
          </a:p>
          <a:p>
            <a:pPr algn="l"/>
            <a:r>
              <a:rPr lang="zh-CN" altLang="en-US"/>
              <a:t>In 1984, it was listed as a World Natural Heritage by UNESCO.</a:t>
            </a:r>
            <a:endParaRPr lang="zh-CN" altLang="en-US"/>
          </a:p>
        </p:txBody>
      </p:sp>
    </p:spTree>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sz="2400">
                  <a:solidFill>
                    <a:schemeClr val="tx1">
                      <a:lumMod val="95000"/>
                      <a:lumOff val="5000"/>
                    </a:schemeClr>
                  </a:solidFill>
                  <a:cs typeface="+mn-ea"/>
                  <a:sym typeface="+mn-lt"/>
                </a:rPr>
                <a:t>S</a:t>
              </a:r>
              <a:r>
                <a:rPr sz="2400">
                  <a:solidFill>
                    <a:schemeClr val="tx1">
                      <a:lumMod val="95000"/>
                      <a:lumOff val="5000"/>
                    </a:schemeClr>
                  </a:solidFill>
                  <a:cs typeface="+mn-ea"/>
                  <a:sym typeface="+mn-lt"/>
                </a:rPr>
                <a:t>cenery</a:t>
              </a:r>
              <a:endParaRPr lang="zh-CN" altLang="en-US" sz="2400">
                <a:solidFill>
                  <a:srgbClr val="4D4D4D"/>
                </a:solidFill>
                <a:cs typeface="+mn-ea"/>
                <a:sym typeface="+mn-lt"/>
              </a:endParaRPr>
            </a:p>
          </p:txBody>
        </p:sp>
      </p:grpSp>
      <p:pic>
        <p:nvPicPr>
          <p:cNvPr id="2" name="图片 1" descr="2014071138829313"/>
          <p:cNvPicPr>
            <a:picLocks noChangeAspect="1"/>
          </p:cNvPicPr>
          <p:nvPr/>
        </p:nvPicPr>
        <p:blipFill>
          <a:blip r:embed="rId1"/>
          <a:stretch>
            <a:fillRect/>
          </a:stretch>
        </p:blipFill>
        <p:spPr>
          <a:xfrm>
            <a:off x="283845" y="3423285"/>
            <a:ext cx="3403600" cy="2127885"/>
          </a:xfrm>
          <a:prstGeom prst="rect">
            <a:avLst/>
          </a:prstGeom>
        </p:spPr>
      </p:pic>
      <p:pic>
        <p:nvPicPr>
          <p:cNvPr id="3" name="图片 2" descr="e64cd87f96c3118"/>
          <p:cNvPicPr>
            <a:picLocks noChangeAspect="1"/>
          </p:cNvPicPr>
          <p:nvPr/>
        </p:nvPicPr>
        <p:blipFill>
          <a:blip r:embed="rId2"/>
          <a:stretch>
            <a:fillRect/>
          </a:stretch>
        </p:blipFill>
        <p:spPr>
          <a:xfrm>
            <a:off x="8605520" y="3175000"/>
            <a:ext cx="3033395" cy="2256155"/>
          </a:xfrm>
          <a:prstGeom prst="rect">
            <a:avLst/>
          </a:prstGeom>
        </p:spPr>
      </p:pic>
      <p:pic>
        <p:nvPicPr>
          <p:cNvPr id="15" name="图片 14" descr="zoRK-fyfeutp7591143"/>
          <p:cNvPicPr>
            <a:picLocks noChangeAspect="1"/>
          </p:cNvPicPr>
          <p:nvPr/>
        </p:nvPicPr>
        <p:blipFill>
          <a:blip r:embed="rId3"/>
          <a:stretch>
            <a:fillRect/>
          </a:stretch>
        </p:blipFill>
        <p:spPr>
          <a:xfrm>
            <a:off x="4637405" y="1143000"/>
            <a:ext cx="2821305" cy="1788160"/>
          </a:xfrm>
          <a:prstGeom prst="rect">
            <a:avLst/>
          </a:prstGeom>
        </p:spPr>
      </p:pic>
      <p:sp>
        <p:nvSpPr>
          <p:cNvPr id="16" name="文本框 15"/>
          <p:cNvSpPr txBox="1"/>
          <p:nvPr/>
        </p:nvSpPr>
        <p:spPr>
          <a:xfrm>
            <a:off x="4401185" y="3314065"/>
            <a:ext cx="3526155" cy="3138170"/>
          </a:xfrm>
          <a:prstGeom prst="rect">
            <a:avLst/>
          </a:prstGeom>
          <a:noFill/>
        </p:spPr>
        <p:txBody>
          <a:bodyPr wrap="square" rtlCol="0">
            <a:spAutoFit/>
          </a:bodyPr>
          <a:p>
            <a:pPr algn="l"/>
            <a:r>
              <a:rPr lang="zh-CN" altLang="en-US"/>
              <a:t>Founded in 1931, Christ is 38 meters high and stands on the top of Corcovado, 710 meters high in the Rio de Janeiro National Forest Park. It overlooks the whole city of Rio de Janeiro. He welcomes tourists from all over the world with open arms. It is the Brazilian people. A symbol of enthusiasm and broad mind.</a:t>
            </a:r>
            <a:endParaRPr lang="zh-CN" altLang="en-US"/>
          </a:p>
        </p:txBody>
      </p:sp>
    </p:spTree>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9000" r="-9000"/>
          </a:stretch>
        </a:blipFill>
        <a:effectLst/>
      </p:bgPr>
    </p:bg>
    <p:spTree>
      <p:nvGrpSpPr>
        <p:cNvPr id="1" name=""/>
        <p:cNvGrpSpPr/>
        <p:nvPr/>
      </p:nvGrpSpPr>
      <p:grpSpPr>
        <a:xfrm>
          <a:off x="0" y="0"/>
          <a:ext cx="0" cy="0"/>
          <a:chOff x="0" y="0"/>
          <a:chExt cx="0" cy="0"/>
        </a:xfrm>
      </p:grpSpPr>
      <p:sp>
        <p:nvSpPr>
          <p:cNvPr id="152" name="平行四边形 4"/>
          <p:cNvSpPr/>
          <p:nvPr/>
        </p:nvSpPr>
        <p:spPr>
          <a:xfrm>
            <a:off x="4342381"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3" name="平行四边形 4"/>
          <p:cNvSpPr/>
          <p:nvPr/>
        </p:nvSpPr>
        <p:spPr>
          <a:xfrm>
            <a:off x="4755739"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平行四边形 4"/>
          <p:cNvSpPr/>
          <p:nvPr/>
        </p:nvSpPr>
        <p:spPr>
          <a:xfrm>
            <a:off x="5165966"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平行四边形 4"/>
          <p:cNvSpPr/>
          <p:nvPr/>
        </p:nvSpPr>
        <p:spPr>
          <a:xfrm>
            <a:off x="5573060"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平行四边形 4"/>
          <p:cNvSpPr/>
          <p:nvPr/>
        </p:nvSpPr>
        <p:spPr>
          <a:xfrm>
            <a:off x="4486429"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平行四边形 4"/>
          <p:cNvSpPr/>
          <p:nvPr/>
        </p:nvSpPr>
        <p:spPr>
          <a:xfrm>
            <a:off x="4862210"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平行四边形 4"/>
          <p:cNvSpPr/>
          <p:nvPr/>
        </p:nvSpPr>
        <p:spPr>
          <a:xfrm>
            <a:off x="5250517"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平行四边形 4"/>
          <p:cNvSpPr/>
          <p:nvPr/>
        </p:nvSpPr>
        <p:spPr>
          <a:xfrm>
            <a:off x="5620035"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0" name="平行四边形 4"/>
          <p:cNvSpPr/>
          <p:nvPr/>
        </p:nvSpPr>
        <p:spPr>
          <a:xfrm>
            <a:off x="4614819" y="2655605"/>
            <a:ext cx="331682"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1" name="平行四边形 4"/>
          <p:cNvSpPr/>
          <p:nvPr/>
        </p:nvSpPr>
        <p:spPr>
          <a:xfrm>
            <a:off x="4962416" y="2655604"/>
            <a:ext cx="309762" cy="1145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2" name="平行四边形 4"/>
          <p:cNvSpPr/>
          <p:nvPr/>
        </p:nvSpPr>
        <p:spPr>
          <a:xfrm>
            <a:off x="4710267"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3" name="平行四边形 4"/>
          <p:cNvSpPr/>
          <p:nvPr/>
        </p:nvSpPr>
        <p:spPr>
          <a:xfrm>
            <a:off x="5038879" y="2506201"/>
            <a:ext cx="302454"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平行四边形 4"/>
          <p:cNvSpPr/>
          <p:nvPr/>
        </p:nvSpPr>
        <p:spPr>
          <a:xfrm>
            <a:off x="4807897"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5" name="平行四边形 4"/>
          <p:cNvSpPr/>
          <p:nvPr/>
        </p:nvSpPr>
        <p:spPr>
          <a:xfrm>
            <a:off x="5105552"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平行四边形 4"/>
          <p:cNvSpPr/>
          <p:nvPr/>
        </p:nvSpPr>
        <p:spPr>
          <a:xfrm>
            <a:off x="4884095"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平行四边形 4"/>
          <p:cNvSpPr/>
          <p:nvPr/>
        </p:nvSpPr>
        <p:spPr>
          <a:xfrm>
            <a:off x="5172226"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平行四边形 4"/>
          <p:cNvSpPr/>
          <p:nvPr/>
        </p:nvSpPr>
        <p:spPr>
          <a:xfrm flipH="1">
            <a:off x="6506083"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平行四边形 4"/>
          <p:cNvSpPr/>
          <p:nvPr/>
        </p:nvSpPr>
        <p:spPr>
          <a:xfrm flipH="1">
            <a:off x="6453104"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0" name="平行四边形 4"/>
          <p:cNvSpPr/>
          <p:nvPr/>
        </p:nvSpPr>
        <p:spPr>
          <a:xfrm flipH="1">
            <a:off x="6432434" y="3524396"/>
            <a:ext cx="400573" cy="23600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平行四边形 4"/>
          <p:cNvSpPr/>
          <p:nvPr/>
        </p:nvSpPr>
        <p:spPr>
          <a:xfrm flipH="1">
            <a:off x="6391718" y="3250588"/>
            <a:ext cx="359868" cy="1928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平行四边形 4"/>
          <p:cNvSpPr/>
          <p:nvPr/>
        </p:nvSpPr>
        <p:spPr>
          <a:xfrm flipH="1">
            <a:off x="7534721"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平行四边形 4"/>
          <p:cNvSpPr/>
          <p:nvPr/>
        </p:nvSpPr>
        <p:spPr>
          <a:xfrm flipH="1">
            <a:off x="7143282"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平行四边形 4"/>
          <p:cNvSpPr/>
          <p:nvPr/>
        </p:nvSpPr>
        <p:spPr>
          <a:xfrm flipH="1">
            <a:off x="6764372"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平行四边形 4"/>
          <p:cNvSpPr/>
          <p:nvPr/>
        </p:nvSpPr>
        <p:spPr>
          <a:xfrm flipH="1">
            <a:off x="6372933"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6" name="平行四边形 4"/>
          <p:cNvSpPr/>
          <p:nvPr/>
        </p:nvSpPr>
        <p:spPr>
          <a:xfrm flipH="1">
            <a:off x="7425119"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平行四边形 4"/>
          <p:cNvSpPr/>
          <p:nvPr/>
        </p:nvSpPr>
        <p:spPr>
          <a:xfrm flipH="1">
            <a:off x="7071258"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平行四边形 4"/>
          <p:cNvSpPr/>
          <p:nvPr/>
        </p:nvSpPr>
        <p:spPr>
          <a:xfrm flipH="1">
            <a:off x="6720529"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平行四边形 4"/>
          <p:cNvSpPr/>
          <p:nvPr/>
        </p:nvSpPr>
        <p:spPr>
          <a:xfrm flipH="1">
            <a:off x="6363537"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0" name="平行四边形 4"/>
          <p:cNvSpPr/>
          <p:nvPr/>
        </p:nvSpPr>
        <p:spPr>
          <a:xfrm flipH="1">
            <a:off x="6343447" y="2654588"/>
            <a:ext cx="276424"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1" name="平行四边形 4"/>
          <p:cNvSpPr/>
          <p:nvPr/>
        </p:nvSpPr>
        <p:spPr>
          <a:xfrm flipH="1">
            <a:off x="6322733" y="2506201"/>
            <a:ext cx="271497"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2" name="平行四边形 4"/>
          <p:cNvSpPr/>
          <p:nvPr/>
        </p:nvSpPr>
        <p:spPr>
          <a:xfrm flipH="1">
            <a:off x="6315588"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3" name="平行四边形 4"/>
          <p:cNvSpPr/>
          <p:nvPr/>
        </p:nvSpPr>
        <p:spPr>
          <a:xfrm flipH="1">
            <a:off x="630606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4" name="平行四边形 4"/>
          <p:cNvSpPr/>
          <p:nvPr/>
        </p:nvSpPr>
        <p:spPr>
          <a:xfrm>
            <a:off x="5893399" y="4281616"/>
            <a:ext cx="490732"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5" name="平行四边形 4"/>
          <p:cNvSpPr/>
          <p:nvPr/>
        </p:nvSpPr>
        <p:spPr>
          <a:xfrm>
            <a:off x="5921992" y="3862100"/>
            <a:ext cx="438597" cy="2890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6" name="平行四边形 4"/>
          <p:cNvSpPr/>
          <p:nvPr/>
        </p:nvSpPr>
        <p:spPr>
          <a:xfrm>
            <a:off x="5940720" y="3529160"/>
            <a:ext cx="394756" cy="23294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7" name="平行四边形 4"/>
          <p:cNvSpPr/>
          <p:nvPr/>
        </p:nvSpPr>
        <p:spPr>
          <a:xfrm>
            <a:off x="5960228" y="3244813"/>
            <a:ext cx="360309" cy="2010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8" name="平行四边形 4"/>
          <p:cNvSpPr/>
          <p:nvPr/>
        </p:nvSpPr>
        <p:spPr>
          <a:xfrm>
            <a:off x="5975491" y="3020221"/>
            <a:ext cx="329744" cy="1618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9" name="平行四边形 4"/>
          <p:cNvSpPr/>
          <p:nvPr/>
        </p:nvSpPr>
        <p:spPr>
          <a:xfrm>
            <a:off x="5993891" y="2822940"/>
            <a:ext cx="298431" cy="13266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0" name="平行四边形 4"/>
          <p:cNvSpPr/>
          <p:nvPr/>
        </p:nvSpPr>
        <p:spPr>
          <a:xfrm>
            <a:off x="6001455" y="2654588"/>
            <a:ext cx="280393"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1" name="平行四边形 4"/>
          <p:cNvSpPr/>
          <p:nvPr/>
        </p:nvSpPr>
        <p:spPr>
          <a:xfrm>
            <a:off x="6010428" y="2508582"/>
            <a:ext cx="258080"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2" name="平行四边形 4"/>
          <p:cNvSpPr/>
          <p:nvPr/>
        </p:nvSpPr>
        <p:spPr>
          <a:xfrm>
            <a:off x="6019952" y="2376118"/>
            <a:ext cx="243792" cy="899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3" name="平行四边形 4"/>
          <p:cNvSpPr/>
          <p:nvPr/>
        </p:nvSpPr>
        <p:spPr>
          <a:xfrm>
            <a:off x="6027094" y="2268959"/>
            <a:ext cx="222362" cy="7333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50"/>
                                        <p:tgtEl>
                                          <p:spTgt spid="1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150"/>
                                        <p:tgtEl>
                                          <p:spTgt spid="1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fade">
                                      <p:cBhvr>
                                        <p:cTn id="13" dur="150"/>
                                        <p:tgtEl>
                                          <p:spTgt spid="15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150"/>
                                        <p:tgtEl>
                                          <p:spTgt spid="15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150"/>
                                        <p:tgtEl>
                                          <p:spTgt spid="15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150"/>
                                        <p:tgtEl>
                                          <p:spTgt spid="157"/>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150"/>
                                        <p:tgtEl>
                                          <p:spTgt spid="158"/>
                                        </p:tgtEl>
                                      </p:cBhvr>
                                    </p:animEffect>
                                  </p:childTnLst>
                                </p:cTn>
                              </p:par>
                              <p:par>
                                <p:cTn id="26" presetID="10" presetClass="entr" presetSubtype="0" fill="hold" grpId="0" nodeType="withEffect">
                                  <p:stCondLst>
                                    <p:cond delay="15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150"/>
                                        <p:tgtEl>
                                          <p:spTgt spid="159"/>
                                        </p:tgtEl>
                                      </p:cBhvr>
                                    </p:animEffect>
                                  </p:childTnLst>
                                </p:cTn>
                              </p:par>
                              <p:par>
                                <p:cTn id="29" presetID="10" presetClass="entr" presetSubtype="0" fill="hold" grpId="0" nodeType="withEffect">
                                  <p:stCondLst>
                                    <p:cond delay="15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150"/>
                                        <p:tgtEl>
                                          <p:spTgt spid="160"/>
                                        </p:tgtEl>
                                      </p:cBhvr>
                                    </p:animEffect>
                                  </p:childTnLst>
                                </p:cTn>
                              </p:par>
                              <p:par>
                                <p:cTn id="32" presetID="10" presetClass="entr" presetSubtype="0" fill="hold" grpId="0" nodeType="withEffect">
                                  <p:stCondLst>
                                    <p:cond delay="150"/>
                                  </p:stCondLst>
                                  <p:childTnLst>
                                    <p:set>
                                      <p:cBhvr>
                                        <p:cTn id="33" dur="1" fill="hold">
                                          <p:stCondLst>
                                            <p:cond delay="0"/>
                                          </p:stCondLst>
                                        </p:cTn>
                                        <p:tgtEl>
                                          <p:spTgt spid="161"/>
                                        </p:tgtEl>
                                        <p:attrNameLst>
                                          <p:attrName>style.visibility</p:attrName>
                                        </p:attrNameLst>
                                      </p:cBhvr>
                                      <p:to>
                                        <p:strVal val="visible"/>
                                      </p:to>
                                    </p:set>
                                    <p:animEffect transition="in" filter="fade">
                                      <p:cBhvr>
                                        <p:cTn id="34" dur="150"/>
                                        <p:tgtEl>
                                          <p:spTgt spid="161"/>
                                        </p:tgtEl>
                                      </p:cBhvr>
                                    </p:animEffect>
                                  </p:childTnLst>
                                </p:cTn>
                              </p:par>
                              <p:par>
                                <p:cTn id="35" presetID="10" presetClass="entr" presetSubtype="0" fill="hold" grpId="0" nodeType="withEffect">
                                  <p:stCondLst>
                                    <p:cond delay="15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150"/>
                                        <p:tgtEl>
                                          <p:spTgt spid="162"/>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150"/>
                                        <p:tgtEl>
                                          <p:spTgt spid="163"/>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4"/>
                                        </p:tgtEl>
                                        <p:attrNameLst>
                                          <p:attrName>style.visibility</p:attrName>
                                        </p:attrNameLst>
                                      </p:cBhvr>
                                      <p:to>
                                        <p:strVal val="visible"/>
                                      </p:to>
                                    </p:set>
                                    <p:animEffect transition="in" filter="fade">
                                      <p:cBhvr>
                                        <p:cTn id="43" dur="150"/>
                                        <p:tgtEl>
                                          <p:spTgt spid="164"/>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150"/>
                                        <p:tgtEl>
                                          <p:spTgt spid="165"/>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150"/>
                                        <p:tgtEl>
                                          <p:spTgt spid="166"/>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150"/>
                                        <p:tgtEl>
                                          <p:spTgt spid="167"/>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68"/>
                                        </p:tgtEl>
                                        <p:attrNameLst>
                                          <p:attrName>style.visibility</p:attrName>
                                        </p:attrNameLst>
                                      </p:cBhvr>
                                      <p:to>
                                        <p:strVal val="visible"/>
                                      </p:to>
                                    </p:set>
                                    <p:animEffect transition="in" filter="fade">
                                      <p:cBhvr>
                                        <p:cTn id="55" dur="150"/>
                                        <p:tgtEl>
                                          <p:spTgt spid="168"/>
                                        </p:tgtEl>
                                      </p:cBhvr>
                                    </p:animEffect>
                                  </p:childTnLst>
                                </p:cTn>
                              </p:par>
                              <p:par>
                                <p:cTn id="56" presetID="10" presetClass="entr" presetSubtype="0" fill="hold" grpId="0" nodeType="withEffect">
                                  <p:stCondLst>
                                    <p:cond delay="50"/>
                                  </p:stCondLst>
                                  <p:childTnLst>
                                    <p:set>
                                      <p:cBhvr>
                                        <p:cTn id="57" dur="1" fill="hold">
                                          <p:stCondLst>
                                            <p:cond delay="0"/>
                                          </p:stCondLst>
                                        </p:cTn>
                                        <p:tgtEl>
                                          <p:spTgt spid="169"/>
                                        </p:tgtEl>
                                        <p:attrNameLst>
                                          <p:attrName>style.visibility</p:attrName>
                                        </p:attrNameLst>
                                      </p:cBhvr>
                                      <p:to>
                                        <p:strVal val="visible"/>
                                      </p:to>
                                    </p:set>
                                    <p:animEffect transition="in" filter="fade">
                                      <p:cBhvr>
                                        <p:cTn id="58" dur="150"/>
                                        <p:tgtEl>
                                          <p:spTgt spid="169"/>
                                        </p:tgtEl>
                                      </p:cBhvr>
                                    </p:animEffect>
                                  </p:childTnLst>
                                </p:cTn>
                              </p:par>
                              <p:par>
                                <p:cTn id="59" presetID="10" presetClass="entr" presetSubtype="0" fill="hold" grpId="0" nodeType="withEffect">
                                  <p:stCondLst>
                                    <p:cond delay="50"/>
                                  </p:stCondLst>
                                  <p:childTnLst>
                                    <p:set>
                                      <p:cBhvr>
                                        <p:cTn id="60" dur="1" fill="hold">
                                          <p:stCondLst>
                                            <p:cond delay="0"/>
                                          </p:stCondLst>
                                        </p:cTn>
                                        <p:tgtEl>
                                          <p:spTgt spid="170"/>
                                        </p:tgtEl>
                                        <p:attrNameLst>
                                          <p:attrName>style.visibility</p:attrName>
                                        </p:attrNameLst>
                                      </p:cBhvr>
                                      <p:to>
                                        <p:strVal val="visible"/>
                                      </p:to>
                                    </p:set>
                                    <p:animEffect transition="in" filter="fade">
                                      <p:cBhvr>
                                        <p:cTn id="61" dur="150"/>
                                        <p:tgtEl>
                                          <p:spTgt spid="170"/>
                                        </p:tgtEl>
                                      </p:cBhvr>
                                    </p:animEffect>
                                  </p:childTnLst>
                                </p:cTn>
                              </p:par>
                              <p:par>
                                <p:cTn id="62" presetID="10" presetClass="entr" presetSubtype="0" fill="hold" grpId="0" nodeType="withEffect">
                                  <p:stCondLst>
                                    <p:cond delay="50"/>
                                  </p:stCondLst>
                                  <p:childTnLst>
                                    <p:set>
                                      <p:cBhvr>
                                        <p:cTn id="63" dur="1" fill="hold">
                                          <p:stCondLst>
                                            <p:cond delay="0"/>
                                          </p:stCondLst>
                                        </p:cTn>
                                        <p:tgtEl>
                                          <p:spTgt spid="171"/>
                                        </p:tgtEl>
                                        <p:attrNameLst>
                                          <p:attrName>style.visibility</p:attrName>
                                        </p:attrNameLst>
                                      </p:cBhvr>
                                      <p:to>
                                        <p:strVal val="visible"/>
                                      </p:to>
                                    </p:set>
                                    <p:animEffect transition="in" filter="fade">
                                      <p:cBhvr>
                                        <p:cTn id="64" dur="150"/>
                                        <p:tgtEl>
                                          <p:spTgt spid="171"/>
                                        </p:tgtEl>
                                      </p:cBhvr>
                                    </p:animEffect>
                                  </p:childTnLst>
                                </p:cTn>
                              </p:par>
                              <p:par>
                                <p:cTn id="65" presetID="10" presetClass="entr" presetSubtype="0" fill="hold" grpId="0" nodeType="withEffect">
                                  <p:stCondLst>
                                    <p:cond delay="15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150"/>
                                        <p:tgtEl>
                                          <p:spTgt spid="172"/>
                                        </p:tgtEl>
                                      </p:cBhvr>
                                    </p:animEffect>
                                  </p:childTnLst>
                                </p:cTn>
                              </p:par>
                              <p:par>
                                <p:cTn id="68" presetID="10" presetClass="entr" presetSubtype="0" fill="hold" grpId="0" nodeType="withEffect">
                                  <p:stCondLst>
                                    <p:cond delay="150"/>
                                  </p:stCondLst>
                                  <p:childTnLst>
                                    <p:set>
                                      <p:cBhvr>
                                        <p:cTn id="69" dur="1" fill="hold">
                                          <p:stCondLst>
                                            <p:cond delay="0"/>
                                          </p:stCondLst>
                                        </p:cTn>
                                        <p:tgtEl>
                                          <p:spTgt spid="173"/>
                                        </p:tgtEl>
                                        <p:attrNameLst>
                                          <p:attrName>style.visibility</p:attrName>
                                        </p:attrNameLst>
                                      </p:cBhvr>
                                      <p:to>
                                        <p:strVal val="visible"/>
                                      </p:to>
                                    </p:set>
                                    <p:animEffect transition="in" filter="fade">
                                      <p:cBhvr>
                                        <p:cTn id="70" dur="150"/>
                                        <p:tgtEl>
                                          <p:spTgt spid="173"/>
                                        </p:tgtEl>
                                      </p:cBhvr>
                                    </p:animEffect>
                                  </p:childTnLst>
                                </p:cTn>
                              </p:par>
                              <p:par>
                                <p:cTn id="71" presetID="10" presetClass="entr" presetSubtype="0" fill="hold" grpId="0" nodeType="withEffect">
                                  <p:stCondLst>
                                    <p:cond delay="15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150"/>
                                        <p:tgtEl>
                                          <p:spTgt spid="174"/>
                                        </p:tgtEl>
                                      </p:cBhvr>
                                    </p:animEffect>
                                  </p:childTnLst>
                                </p:cTn>
                              </p:par>
                              <p:par>
                                <p:cTn id="74" presetID="10" presetClass="entr" presetSubtype="0" fill="hold" grpId="0" nodeType="withEffect">
                                  <p:stCondLst>
                                    <p:cond delay="15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150"/>
                                        <p:tgtEl>
                                          <p:spTgt spid="175"/>
                                        </p:tgtEl>
                                      </p:cBhvr>
                                    </p:animEffect>
                                  </p:childTnLst>
                                </p:cTn>
                              </p:par>
                              <p:par>
                                <p:cTn id="77" presetID="10" presetClass="entr" presetSubtype="0" fill="hold" grpId="0" nodeType="withEffect">
                                  <p:stCondLst>
                                    <p:cond delay="150"/>
                                  </p:stCondLst>
                                  <p:childTnLst>
                                    <p:set>
                                      <p:cBhvr>
                                        <p:cTn id="78" dur="1" fill="hold">
                                          <p:stCondLst>
                                            <p:cond delay="0"/>
                                          </p:stCondLst>
                                        </p:cTn>
                                        <p:tgtEl>
                                          <p:spTgt spid="176"/>
                                        </p:tgtEl>
                                        <p:attrNameLst>
                                          <p:attrName>style.visibility</p:attrName>
                                        </p:attrNameLst>
                                      </p:cBhvr>
                                      <p:to>
                                        <p:strVal val="visible"/>
                                      </p:to>
                                    </p:set>
                                    <p:animEffect transition="in" filter="fade">
                                      <p:cBhvr>
                                        <p:cTn id="79" dur="150"/>
                                        <p:tgtEl>
                                          <p:spTgt spid="176"/>
                                        </p:tgtEl>
                                      </p:cBhvr>
                                    </p:animEffect>
                                  </p:childTnLst>
                                </p:cTn>
                              </p:par>
                              <p:par>
                                <p:cTn id="80" presetID="10" presetClass="entr" presetSubtype="0" fill="hold" grpId="0" nodeType="withEffect">
                                  <p:stCondLst>
                                    <p:cond delay="70"/>
                                  </p:stCondLst>
                                  <p:childTnLst>
                                    <p:set>
                                      <p:cBhvr>
                                        <p:cTn id="81" dur="1" fill="hold">
                                          <p:stCondLst>
                                            <p:cond delay="0"/>
                                          </p:stCondLst>
                                        </p:cTn>
                                        <p:tgtEl>
                                          <p:spTgt spid="177"/>
                                        </p:tgtEl>
                                        <p:attrNameLst>
                                          <p:attrName>style.visibility</p:attrName>
                                        </p:attrNameLst>
                                      </p:cBhvr>
                                      <p:to>
                                        <p:strVal val="visible"/>
                                      </p:to>
                                    </p:set>
                                    <p:animEffect transition="in" filter="fade">
                                      <p:cBhvr>
                                        <p:cTn id="82" dur="150"/>
                                        <p:tgtEl>
                                          <p:spTgt spid="177"/>
                                        </p:tgtEl>
                                      </p:cBhvr>
                                    </p:animEffect>
                                  </p:childTnLst>
                                </p:cTn>
                              </p:par>
                              <p:par>
                                <p:cTn id="83" presetID="10" presetClass="entr" presetSubtype="0" fill="hold" grpId="0" nodeType="withEffect">
                                  <p:stCondLst>
                                    <p:cond delay="70"/>
                                  </p:stCondLst>
                                  <p:childTnLst>
                                    <p:set>
                                      <p:cBhvr>
                                        <p:cTn id="84" dur="1" fill="hold">
                                          <p:stCondLst>
                                            <p:cond delay="0"/>
                                          </p:stCondLst>
                                        </p:cTn>
                                        <p:tgtEl>
                                          <p:spTgt spid="178"/>
                                        </p:tgtEl>
                                        <p:attrNameLst>
                                          <p:attrName>style.visibility</p:attrName>
                                        </p:attrNameLst>
                                      </p:cBhvr>
                                      <p:to>
                                        <p:strVal val="visible"/>
                                      </p:to>
                                    </p:set>
                                    <p:animEffect transition="in" filter="fade">
                                      <p:cBhvr>
                                        <p:cTn id="85" dur="150"/>
                                        <p:tgtEl>
                                          <p:spTgt spid="178"/>
                                        </p:tgtEl>
                                      </p:cBhvr>
                                    </p:animEffect>
                                  </p:childTnLst>
                                </p:cTn>
                              </p:par>
                              <p:par>
                                <p:cTn id="86" presetID="10" presetClass="entr" presetSubtype="0" fill="hold" grpId="0" nodeType="withEffect">
                                  <p:stCondLst>
                                    <p:cond delay="70"/>
                                  </p:stCondLst>
                                  <p:childTnLst>
                                    <p:set>
                                      <p:cBhvr>
                                        <p:cTn id="87" dur="1" fill="hold">
                                          <p:stCondLst>
                                            <p:cond delay="0"/>
                                          </p:stCondLst>
                                        </p:cTn>
                                        <p:tgtEl>
                                          <p:spTgt spid="179"/>
                                        </p:tgtEl>
                                        <p:attrNameLst>
                                          <p:attrName>style.visibility</p:attrName>
                                        </p:attrNameLst>
                                      </p:cBhvr>
                                      <p:to>
                                        <p:strVal val="visible"/>
                                      </p:to>
                                    </p:set>
                                    <p:animEffect transition="in" filter="fade">
                                      <p:cBhvr>
                                        <p:cTn id="88" dur="150"/>
                                        <p:tgtEl>
                                          <p:spTgt spid="179"/>
                                        </p:tgtEl>
                                      </p:cBhvr>
                                    </p:animEffect>
                                  </p:childTnLst>
                                </p:cTn>
                              </p:par>
                              <p:par>
                                <p:cTn id="89" presetID="10" presetClass="entr" presetSubtype="0" fill="hold" grpId="0" nodeType="withEffect">
                                  <p:stCondLst>
                                    <p:cond delay="70"/>
                                  </p:stCondLst>
                                  <p:childTnLst>
                                    <p:set>
                                      <p:cBhvr>
                                        <p:cTn id="90" dur="1" fill="hold">
                                          <p:stCondLst>
                                            <p:cond delay="0"/>
                                          </p:stCondLst>
                                        </p:cTn>
                                        <p:tgtEl>
                                          <p:spTgt spid="180"/>
                                        </p:tgtEl>
                                        <p:attrNameLst>
                                          <p:attrName>style.visibility</p:attrName>
                                        </p:attrNameLst>
                                      </p:cBhvr>
                                      <p:to>
                                        <p:strVal val="visible"/>
                                      </p:to>
                                    </p:set>
                                    <p:animEffect transition="in" filter="fade">
                                      <p:cBhvr>
                                        <p:cTn id="91" dur="150"/>
                                        <p:tgtEl>
                                          <p:spTgt spid="180"/>
                                        </p:tgtEl>
                                      </p:cBhvr>
                                    </p:animEffect>
                                  </p:childTnLst>
                                </p:cTn>
                              </p:par>
                              <p:par>
                                <p:cTn id="92" presetID="10" presetClass="entr" presetSubtype="0" fill="hold" grpId="0" nodeType="withEffect">
                                  <p:stCondLst>
                                    <p:cond delay="70"/>
                                  </p:stCondLst>
                                  <p:childTnLst>
                                    <p:set>
                                      <p:cBhvr>
                                        <p:cTn id="93" dur="1" fill="hold">
                                          <p:stCondLst>
                                            <p:cond delay="0"/>
                                          </p:stCondLst>
                                        </p:cTn>
                                        <p:tgtEl>
                                          <p:spTgt spid="331"/>
                                        </p:tgtEl>
                                        <p:attrNameLst>
                                          <p:attrName>style.visibility</p:attrName>
                                        </p:attrNameLst>
                                      </p:cBhvr>
                                      <p:to>
                                        <p:strVal val="visible"/>
                                      </p:to>
                                    </p:set>
                                    <p:animEffect transition="in" filter="fade">
                                      <p:cBhvr>
                                        <p:cTn id="94" dur="150"/>
                                        <p:tgtEl>
                                          <p:spTgt spid="331"/>
                                        </p:tgtEl>
                                      </p:cBhvr>
                                    </p:animEffect>
                                  </p:childTnLst>
                                </p:cTn>
                              </p:par>
                              <p:par>
                                <p:cTn id="95" presetID="10" presetClass="entr" presetSubtype="0" fill="hold" grpId="0" nodeType="withEffect">
                                  <p:stCondLst>
                                    <p:cond delay="130"/>
                                  </p:stCondLst>
                                  <p:childTnLst>
                                    <p:set>
                                      <p:cBhvr>
                                        <p:cTn id="96" dur="1" fill="hold">
                                          <p:stCondLst>
                                            <p:cond delay="0"/>
                                          </p:stCondLst>
                                        </p:cTn>
                                        <p:tgtEl>
                                          <p:spTgt spid="332"/>
                                        </p:tgtEl>
                                        <p:attrNameLst>
                                          <p:attrName>style.visibility</p:attrName>
                                        </p:attrNameLst>
                                      </p:cBhvr>
                                      <p:to>
                                        <p:strVal val="visible"/>
                                      </p:to>
                                    </p:set>
                                    <p:animEffect transition="in" filter="fade">
                                      <p:cBhvr>
                                        <p:cTn id="97" dur="150"/>
                                        <p:tgtEl>
                                          <p:spTgt spid="332"/>
                                        </p:tgtEl>
                                      </p:cBhvr>
                                    </p:animEffect>
                                  </p:childTnLst>
                                </p:cTn>
                              </p:par>
                              <p:par>
                                <p:cTn id="98" presetID="10" presetClass="entr" presetSubtype="0" fill="hold" grpId="0" nodeType="withEffect">
                                  <p:stCondLst>
                                    <p:cond delay="130"/>
                                  </p:stCondLst>
                                  <p:childTnLst>
                                    <p:set>
                                      <p:cBhvr>
                                        <p:cTn id="99" dur="1" fill="hold">
                                          <p:stCondLst>
                                            <p:cond delay="0"/>
                                          </p:stCondLst>
                                        </p:cTn>
                                        <p:tgtEl>
                                          <p:spTgt spid="333"/>
                                        </p:tgtEl>
                                        <p:attrNameLst>
                                          <p:attrName>style.visibility</p:attrName>
                                        </p:attrNameLst>
                                      </p:cBhvr>
                                      <p:to>
                                        <p:strVal val="visible"/>
                                      </p:to>
                                    </p:set>
                                    <p:animEffect transition="in" filter="fade">
                                      <p:cBhvr>
                                        <p:cTn id="100" dur="150"/>
                                        <p:tgtEl>
                                          <p:spTgt spid="333"/>
                                        </p:tgtEl>
                                      </p:cBhvr>
                                    </p:animEffect>
                                  </p:childTnLst>
                                </p:cTn>
                              </p:par>
                              <p:par>
                                <p:cTn id="101" presetID="10" presetClass="entr" presetSubtype="0" fill="hold" grpId="0" nodeType="withEffect">
                                  <p:stCondLst>
                                    <p:cond delay="130"/>
                                  </p:stCondLst>
                                  <p:childTnLst>
                                    <p:set>
                                      <p:cBhvr>
                                        <p:cTn id="102" dur="1" fill="hold">
                                          <p:stCondLst>
                                            <p:cond delay="0"/>
                                          </p:stCondLst>
                                        </p:cTn>
                                        <p:tgtEl>
                                          <p:spTgt spid="334"/>
                                        </p:tgtEl>
                                        <p:attrNameLst>
                                          <p:attrName>style.visibility</p:attrName>
                                        </p:attrNameLst>
                                      </p:cBhvr>
                                      <p:to>
                                        <p:strVal val="visible"/>
                                      </p:to>
                                    </p:set>
                                    <p:animEffect transition="in" filter="fade">
                                      <p:cBhvr>
                                        <p:cTn id="103" dur="150"/>
                                        <p:tgtEl>
                                          <p:spTgt spid="334"/>
                                        </p:tgtEl>
                                      </p:cBhvr>
                                    </p:animEffect>
                                  </p:childTnLst>
                                </p:cTn>
                              </p:par>
                              <p:par>
                                <p:cTn id="104" presetID="10" presetClass="entr" presetSubtype="0" fill="hold" grpId="0" nodeType="withEffect">
                                  <p:stCondLst>
                                    <p:cond delay="130"/>
                                  </p:stCondLst>
                                  <p:childTnLst>
                                    <p:set>
                                      <p:cBhvr>
                                        <p:cTn id="105" dur="1" fill="hold">
                                          <p:stCondLst>
                                            <p:cond delay="0"/>
                                          </p:stCondLst>
                                        </p:cTn>
                                        <p:tgtEl>
                                          <p:spTgt spid="335"/>
                                        </p:tgtEl>
                                        <p:attrNameLst>
                                          <p:attrName>style.visibility</p:attrName>
                                        </p:attrNameLst>
                                      </p:cBhvr>
                                      <p:to>
                                        <p:strVal val="visible"/>
                                      </p:to>
                                    </p:set>
                                    <p:animEffect transition="in" filter="fade">
                                      <p:cBhvr>
                                        <p:cTn id="106" dur="150"/>
                                        <p:tgtEl>
                                          <p:spTgt spid="335"/>
                                        </p:tgtEl>
                                      </p:cBhvr>
                                    </p:animEffect>
                                  </p:childTnLst>
                                </p:cTn>
                              </p:par>
                              <p:par>
                                <p:cTn id="107" presetID="10" presetClass="entr" presetSubtype="0" fill="hold" grpId="0" nodeType="withEffect">
                                  <p:stCondLst>
                                    <p:cond delay="130"/>
                                  </p:stCondLst>
                                  <p:childTnLst>
                                    <p:set>
                                      <p:cBhvr>
                                        <p:cTn id="108" dur="1" fill="hold">
                                          <p:stCondLst>
                                            <p:cond delay="0"/>
                                          </p:stCondLst>
                                        </p:cTn>
                                        <p:tgtEl>
                                          <p:spTgt spid="336"/>
                                        </p:tgtEl>
                                        <p:attrNameLst>
                                          <p:attrName>style.visibility</p:attrName>
                                        </p:attrNameLst>
                                      </p:cBhvr>
                                      <p:to>
                                        <p:strVal val="visible"/>
                                      </p:to>
                                    </p:set>
                                    <p:animEffect transition="in" filter="fade">
                                      <p:cBhvr>
                                        <p:cTn id="109" dur="150"/>
                                        <p:tgtEl>
                                          <p:spTgt spid="336"/>
                                        </p:tgtEl>
                                      </p:cBhvr>
                                    </p:animEffect>
                                  </p:childTnLst>
                                </p:cTn>
                              </p:par>
                              <p:par>
                                <p:cTn id="110" presetID="10" presetClass="entr" presetSubtype="0" fill="hold" grpId="0" nodeType="withEffect">
                                  <p:stCondLst>
                                    <p:cond delay="30"/>
                                  </p:stCondLst>
                                  <p:childTnLst>
                                    <p:set>
                                      <p:cBhvr>
                                        <p:cTn id="111" dur="1" fill="hold">
                                          <p:stCondLst>
                                            <p:cond delay="0"/>
                                          </p:stCondLst>
                                        </p:cTn>
                                        <p:tgtEl>
                                          <p:spTgt spid="337"/>
                                        </p:tgtEl>
                                        <p:attrNameLst>
                                          <p:attrName>style.visibility</p:attrName>
                                        </p:attrNameLst>
                                      </p:cBhvr>
                                      <p:to>
                                        <p:strVal val="visible"/>
                                      </p:to>
                                    </p:set>
                                    <p:animEffect transition="in" filter="fade">
                                      <p:cBhvr>
                                        <p:cTn id="112" dur="150"/>
                                        <p:tgtEl>
                                          <p:spTgt spid="337"/>
                                        </p:tgtEl>
                                      </p:cBhvr>
                                    </p:animEffect>
                                  </p:childTnLst>
                                </p:cTn>
                              </p:par>
                              <p:par>
                                <p:cTn id="113" presetID="10" presetClass="entr" presetSubtype="0" fill="hold" grpId="0" nodeType="withEffect">
                                  <p:stCondLst>
                                    <p:cond delay="30"/>
                                  </p:stCondLst>
                                  <p:childTnLst>
                                    <p:set>
                                      <p:cBhvr>
                                        <p:cTn id="114" dur="1" fill="hold">
                                          <p:stCondLst>
                                            <p:cond delay="0"/>
                                          </p:stCondLst>
                                        </p:cTn>
                                        <p:tgtEl>
                                          <p:spTgt spid="338"/>
                                        </p:tgtEl>
                                        <p:attrNameLst>
                                          <p:attrName>style.visibility</p:attrName>
                                        </p:attrNameLst>
                                      </p:cBhvr>
                                      <p:to>
                                        <p:strVal val="visible"/>
                                      </p:to>
                                    </p:set>
                                    <p:animEffect transition="in" filter="fade">
                                      <p:cBhvr>
                                        <p:cTn id="115" dur="150"/>
                                        <p:tgtEl>
                                          <p:spTgt spid="338"/>
                                        </p:tgtEl>
                                      </p:cBhvr>
                                    </p:animEffect>
                                  </p:childTnLst>
                                </p:cTn>
                              </p:par>
                              <p:par>
                                <p:cTn id="116" presetID="10" presetClass="entr" presetSubtype="0" fill="hold" grpId="0" nodeType="withEffect">
                                  <p:stCondLst>
                                    <p:cond delay="30"/>
                                  </p:stCondLst>
                                  <p:childTnLst>
                                    <p:set>
                                      <p:cBhvr>
                                        <p:cTn id="117" dur="1" fill="hold">
                                          <p:stCondLst>
                                            <p:cond delay="0"/>
                                          </p:stCondLst>
                                        </p:cTn>
                                        <p:tgtEl>
                                          <p:spTgt spid="339"/>
                                        </p:tgtEl>
                                        <p:attrNameLst>
                                          <p:attrName>style.visibility</p:attrName>
                                        </p:attrNameLst>
                                      </p:cBhvr>
                                      <p:to>
                                        <p:strVal val="visible"/>
                                      </p:to>
                                    </p:set>
                                    <p:animEffect transition="in" filter="fade">
                                      <p:cBhvr>
                                        <p:cTn id="118" dur="150"/>
                                        <p:tgtEl>
                                          <p:spTgt spid="339"/>
                                        </p:tgtEl>
                                      </p:cBhvr>
                                    </p:animEffect>
                                  </p:childTnLst>
                                </p:cTn>
                              </p:par>
                              <p:par>
                                <p:cTn id="119" presetID="10" presetClass="entr" presetSubtype="0" fill="hold" grpId="0" nodeType="withEffect">
                                  <p:stCondLst>
                                    <p:cond delay="30"/>
                                  </p:stCondLst>
                                  <p:childTnLst>
                                    <p:set>
                                      <p:cBhvr>
                                        <p:cTn id="120" dur="1" fill="hold">
                                          <p:stCondLst>
                                            <p:cond delay="0"/>
                                          </p:stCondLst>
                                        </p:cTn>
                                        <p:tgtEl>
                                          <p:spTgt spid="340"/>
                                        </p:tgtEl>
                                        <p:attrNameLst>
                                          <p:attrName>style.visibility</p:attrName>
                                        </p:attrNameLst>
                                      </p:cBhvr>
                                      <p:to>
                                        <p:strVal val="visible"/>
                                      </p:to>
                                    </p:set>
                                    <p:animEffect transition="in" filter="fade">
                                      <p:cBhvr>
                                        <p:cTn id="121" dur="150"/>
                                        <p:tgtEl>
                                          <p:spTgt spid="34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41"/>
                                        </p:tgtEl>
                                        <p:attrNameLst>
                                          <p:attrName>style.visibility</p:attrName>
                                        </p:attrNameLst>
                                      </p:cBhvr>
                                      <p:to>
                                        <p:strVal val="visible"/>
                                      </p:to>
                                    </p:set>
                                    <p:animEffect transition="in" filter="fade">
                                      <p:cBhvr>
                                        <p:cTn id="124" dur="150"/>
                                        <p:tgtEl>
                                          <p:spTgt spid="34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42"/>
                                        </p:tgtEl>
                                        <p:attrNameLst>
                                          <p:attrName>style.visibility</p:attrName>
                                        </p:attrNameLst>
                                      </p:cBhvr>
                                      <p:to>
                                        <p:strVal val="visible"/>
                                      </p:to>
                                    </p:set>
                                    <p:animEffect transition="in" filter="fade">
                                      <p:cBhvr>
                                        <p:cTn id="127" dur="150"/>
                                        <p:tgtEl>
                                          <p:spTgt spid="34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3"/>
                                        </p:tgtEl>
                                        <p:attrNameLst>
                                          <p:attrName>style.visibility</p:attrName>
                                        </p:attrNameLst>
                                      </p:cBhvr>
                                      <p:to>
                                        <p:strVal val="visible"/>
                                      </p:to>
                                    </p:set>
                                    <p:animEffect transition="in" filter="fade">
                                      <p:cBhvr>
                                        <p:cTn id="130" dur="150"/>
                                        <p:tgtEl>
                                          <p:spTgt spid="343"/>
                                        </p:tgtEl>
                                      </p:cBhvr>
                                    </p:animEffect>
                                  </p:childTnLst>
                                </p:cTn>
                              </p:par>
                              <p:par>
                                <p:cTn id="131" presetID="10" presetClass="exit" presetSubtype="0" fill="hold" grpId="1" nodeType="withEffect">
                                  <p:stCondLst>
                                    <p:cond delay="900"/>
                                  </p:stCondLst>
                                  <p:childTnLst>
                                    <p:animEffect transition="out" filter="fade">
                                      <p:cBhvr>
                                        <p:cTn id="132" dur="150"/>
                                        <p:tgtEl>
                                          <p:spTgt spid="152"/>
                                        </p:tgtEl>
                                      </p:cBhvr>
                                    </p:animEffect>
                                    <p:set>
                                      <p:cBhvr>
                                        <p:cTn id="133" dur="1" fill="hold">
                                          <p:stCondLst>
                                            <p:cond delay="149"/>
                                          </p:stCondLst>
                                        </p:cTn>
                                        <p:tgtEl>
                                          <p:spTgt spid="152"/>
                                        </p:tgtEl>
                                        <p:attrNameLst>
                                          <p:attrName>style.visibility</p:attrName>
                                        </p:attrNameLst>
                                      </p:cBhvr>
                                      <p:to>
                                        <p:strVal val="hidden"/>
                                      </p:to>
                                    </p:set>
                                  </p:childTnLst>
                                </p:cTn>
                              </p:par>
                              <p:par>
                                <p:cTn id="134" presetID="10" presetClass="exit" presetSubtype="0" fill="hold" grpId="1" nodeType="withEffect">
                                  <p:stCondLst>
                                    <p:cond delay="900"/>
                                  </p:stCondLst>
                                  <p:childTnLst>
                                    <p:animEffect transition="out" filter="fade">
                                      <p:cBhvr>
                                        <p:cTn id="135" dur="150"/>
                                        <p:tgtEl>
                                          <p:spTgt spid="153"/>
                                        </p:tgtEl>
                                      </p:cBhvr>
                                    </p:animEffect>
                                    <p:set>
                                      <p:cBhvr>
                                        <p:cTn id="136" dur="1" fill="hold">
                                          <p:stCondLst>
                                            <p:cond delay="149"/>
                                          </p:stCondLst>
                                        </p:cTn>
                                        <p:tgtEl>
                                          <p:spTgt spid="153"/>
                                        </p:tgtEl>
                                        <p:attrNameLst>
                                          <p:attrName>style.visibility</p:attrName>
                                        </p:attrNameLst>
                                      </p:cBhvr>
                                      <p:to>
                                        <p:strVal val="hidden"/>
                                      </p:to>
                                    </p:set>
                                  </p:childTnLst>
                                </p:cTn>
                              </p:par>
                              <p:par>
                                <p:cTn id="137" presetID="10" presetClass="exit" presetSubtype="0" fill="hold" grpId="1" nodeType="withEffect">
                                  <p:stCondLst>
                                    <p:cond delay="900"/>
                                  </p:stCondLst>
                                  <p:childTnLst>
                                    <p:animEffect transition="out" filter="fade">
                                      <p:cBhvr>
                                        <p:cTn id="138" dur="150"/>
                                        <p:tgtEl>
                                          <p:spTgt spid="154"/>
                                        </p:tgtEl>
                                      </p:cBhvr>
                                    </p:animEffect>
                                    <p:set>
                                      <p:cBhvr>
                                        <p:cTn id="139" dur="1" fill="hold">
                                          <p:stCondLst>
                                            <p:cond delay="149"/>
                                          </p:stCondLst>
                                        </p:cTn>
                                        <p:tgtEl>
                                          <p:spTgt spid="154"/>
                                        </p:tgtEl>
                                        <p:attrNameLst>
                                          <p:attrName>style.visibility</p:attrName>
                                        </p:attrNameLst>
                                      </p:cBhvr>
                                      <p:to>
                                        <p:strVal val="hidden"/>
                                      </p:to>
                                    </p:set>
                                  </p:childTnLst>
                                </p:cTn>
                              </p:par>
                              <p:par>
                                <p:cTn id="140" presetID="10" presetClass="exit" presetSubtype="0" fill="hold" grpId="1" nodeType="withEffect">
                                  <p:stCondLst>
                                    <p:cond delay="800"/>
                                  </p:stCondLst>
                                  <p:childTnLst>
                                    <p:animEffect transition="out" filter="fade">
                                      <p:cBhvr>
                                        <p:cTn id="141" dur="150"/>
                                        <p:tgtEl>
                                          <p:spTgt spid="155"/>
                                        </p:tgtEl>
                                      </p:cBhvr>
                                    </p:animEffect>
                                    <p:set>
                                      <p:cBhvr>
                                        <p:cTn id="142" dur="1" fill="hold">
                                          <p:stCondLst>
                                            <p:cond delay="149"/>
                                          </p:stCondLst>
                                        </p:cTn>
                                        <p:tgtEl>
                                          <p:spTgt spid="155"/>
                                        </p:tgtEl>
                                        <p:attrNameLst>
                                          <p:attrName>style.visibility</p:attrName>
                                        </p:attrNameLst>
                                      </p:cBhvr>
                                      <p:to>
                                        <p:strVal val="hidden"/>
                                      </p:to>
                                    </p:set>
                                  </p:childTnLst>
                                </p:cTn>
                              </p:par>
                              <p:par>
                                <p:cTn id="143" presetID="10" presetClass="exit" presetSubtype="0" fill="hold" grpId="1" nodeType="withEffect">
                                  <p:stCondLst>
                                    <p:cond delay="800"/>
                                  </p:stCondLst>
                                  <p:childTnLst>
                                    <p:animEffect transition="out" filter="fade">
                                      <p:cBhvr>
                                        <p:cTn id="144" dur="150"/>
                                        <p:tgtEl>
                                          <p:spTgt spid="156"/>
                                        </p:tgtEl>
                                      </p:cBhvr>
                                    </p:animEffect>
                                    <p:set>
                                      <p:cBhvr>
                                        <p:cTn id="145" dur="1" fill="hold">
                                          <p:stCondLst>
                                            <p:cond delay="149"/>
                                          </p:stCondLst>
                                        </p:cTn>
                                        <p:tgtEl>
                                          <p:spTgt spid="156"/>
                                        </p:tgtEl>
                                        <p:attrNameLst>
                                          <p:attrName>style.visibility</p:attrName>
                                        </p:attrNameLst>
                                      </p:cBhvr>
                                      <p:to>
                                        <p:strVal val="hidden"/>
                                      </p:to>
                                    </p:set>
                                  </p:childTnLst>
                                </p:cTn>
                              </p:par>
                              <p:par>
                                <p:cTn id="146" presetID="10" presetClass="exit" presetSubtype="0" fill="hold" grpId="1" nodeType="withEffect">
                                  <p:stCondLst>
                                    <p:cond delay="800"/>
                                  </p:stCondLst>
                                  <p:childTnLst>
                                    <p:animEffect transition="out" filter="fade">
                                      <p:cBhvr>
                                        <p:cTn id="147" dur="150"/>
                                        <p:tgtEl>
                                          <p:spTgt spid="157"/>
                                        </p:tgtEl>
                                      </p:cBhvr>
                                    </p:animEffect>
                                    <p:set>
                                      <p:cBhvr>
                                        <p:cTn id="148" dur="1" fill="hold">
                                          <p:stCondLst>
                                            <p:cond delay="149"/>
                                          </p:stCondLst>
                                        </p:cTn>
                                        <p:tgtEl>
                                          <p:spTgt spid="157"/>
                                        </p:tgtEl>
                                        <p:attrNameLst>
                                          <p:attrName>style.visibility</p:attrName>
                                        </p:attrNameLst>
                                      </p:cBhvr>
                                      <p:to>
                                        <p:strVal val="hidden"/>
                                      </p:to>
                                    </p:set>
                                  </p:childTnLst>
                                </p:cTn>
                              </p:par>
                              <p:par>
                                <p:cTn id="149" presetID="10" presetClass="exit" presetSubtype="0" fill="hold" grpId="1" nodeType="withEffect">
                                  <p:stCondLst>
                                    <p:cond delay="770"/>
                                  </p:stCondLst>
                                  <p:childTnLst>
                                    <p:animEffect transition="out" filter="fade">
                                      <p:cBhvr>
                                        <p:cTn id="150" dur="150"/>
                                        <p:tgtEl>
                                          <p:spTgt spid="158"/>
                                        </p:tgtEl>
                                      </p:cBhvr>
                                    </p:animEffect>
                                    <p:set>
                                      <p:cBhvr>
                                        <p:cTn id="151" dur="1" fill="hold">
                                          <p:stCondLst>
                                            <p:cond delay="149"/>
                                          </p:stCondLst>
                                        </p:cTn>
                                        <p:tgtEl>
                                          <p:spTgt spid="158"/>
                                        </p:tgtEl>
                                        <p:attrNameLst>
                                          <p:attrName>style.visibility</p:attrName>
                                        </p:attrNameLst>
                                      </p:cBhvr>
                                      <p:to>
                                        <p:strVal val="hidden"/>
                                      </p:to>
                                    </p:set>
                                  </p:childTnLst>
                                </p:cTn>
                              </p:par>
                              <p:par>
                                <p:cTn id="152" presetID="10" presetClass="exit" presetSubtype="0" fill="hold" grpId="1" nodeType="withEffect">
                                  <p:stCondLst>
                                    <p:cond delay="770"/>
                                  </p:stCondLst>
                                  <p:childTnLst>
                                    <p:animEffect transition="out" filter="fade">
                                      <p:cBhvr>
                                        <p:cTn id="153" dur="150"/>
                                        <p:tgtEl>
                                          <p:spTgt spid="159"/>
                                        </p:tgtEl>
                                      </p:cBhvr>
                                    </p:animEffect>
                                    <p:set>
                                      <p:cBhvr>
                                        <p:cTn id="154" dur="1" fill="hold">
                                          <p:stCondLst>
                                            <p:cond delay="149"/>
                                          </p:stCondLst>
                                        </p:cTn>
                                        <p:tgtEl>
                                          <p:spTgt spid="159"/>
                                        </p:tgtEl>
                                        <p:attrNameLst>
                                          <p:attrName>style.visibility</p:attrName>
                                        </p:attrNameLst>
                                      </p:cBhvr>
                                      <p:to>
                                        <p:strVal val="hidden"/>
                                      </p:to>
                                    </p:set>
                                  </p:childTnLst>
                                </p:cTn>
                              </p:par>
                              <p:par>
                                <p:cTn id="155" presetID="10" presetClass="exit" presetSubtype="0" fill="hold" grpId="1" nodeType="withEffect">
                                  <p:stCondLst>
                                    <p:cond delay="770"/>
                                  </p:stCondLst>
                                  <p:childTnLst>
                                    <p:animEffect transition="out" filter="fade">
                                      <p:cBhvr>
                                        <p:cTn id="156" dur="150"/>
                                        <p:tgtEl>
                                          <p:spTgt spid="160"/>
                                        </p:tgtEl>
                                      </p:cBhvr>
                                    </p:animEffect>
                                    <p:set>
                                      <p:cBhvr>
                                        <p:cTn id="157" dur="1" fill="hold">
                                          <p:stCondLst>
                                            <p:cond delay="149"/>
                                          </p:stCondLst>
                                        </p:cTn>
                                        <p:tgtEl>
                                          <p:spTgt spid="160"/>
                                        </p:tgtEl>
                                        <p:attrNameLst>
                                          <p:attrName>style.visibility</p:attrName>
                                        </p:attrNameLst>
                                      </p:cBhvr>
                                      <p:to>
                                        <p:strVal val="hidden"/>
                                      </p:to>
                                    </p:set>
                                  </p:childTnLst>
                                </p:cTn>
                              </p:par>
                              <p:par>
                                <p:cTn id="158" presetID="10" presetClass="exit" presetSubtype="0" fill="hold" grpId="1" nodeType="withEffect">
                                  <p:stCondLst>
                                    <p:cond delay="780"/>
                                  </p:stCondLst>
                                  <p:childTnLst>
                                    <p:animEffect transition="out" filter="fade">
                                      <p:cBhvr>
                                        <p:cTn id="159" dur="150"/>
                                        <p:tgtEl>
                                          <p:spTgt spid="161"/>
                                        </p:tgtEl>
                                      </p:cBhvr>
                                    </p:animEffect>
                                    <p:set>
                                      <p:cBhvr>
                                        <p:cTn id="160" dur="1" fill="hold">
                                          <p:stCondLst>
                                            <p:cond delay="149"/>
                                          </p:stCondLst>
                                        </p:cTn>
                                        <p:tgtEl>
                                          <p:spTgt spid="161"/>
                                        </p:tgtEl>
                                        <p:attrNameLst>
                                          <p:attrName>style.visibility</p:attrName>
                                        </p:attrNameLst>
                                      </p:cBhvr>
                                      <p:to>
                                        <p:strVal val="hidden"/>
                                      </p:to>
                                    </p:set>
                                  </p:childTnLst>
                                </p:cTn>
                              </p:par>
                              <p:par>
                                <p:cTn id="161" presetID="10" presetClass="exit" presetSubtype="0" fill="hold" grpId="1" nodeType="withEffect">
                                  <p:stCondLst>
                                    <p:cond delay="780"/>
                                  </p:stCondLst>
                                  <p:childTnLst>
                                    <p:animEffect transition="out" filter="fade">
                                      <p:cBhvr>
                                        <p:cTn id="162" dur="150"/>
                                        <p:tgtEl>
                                          <p:spTgt spid="162"/>
                                        </p:tgtEl>
                                      </p:cBhvr>
                                    </p:animEffect>
                                    <p:set>
                                      <p:cBhvr>
                                        <p:cTn id="163" dur="1" fill="hold">
                                          <p:stCondLst>
                                            <p:cond delay="149"/>
                                          </p:stCondLst>
                                        </p:cTn>
                                        <p:tgtEl>
                                          <p:spTgt spid="162"/>
                                        </p:tgtEl>
                                        <p:attrNameLst>
                                          <p:attrName>style.visibility</p:attrName>
                                        </p:attrNameLst>
                                      </p:cBhvr>
                                      <p:to>
                                        <p:strVal val="hidden"/>
                                      </p:to>
                                    </p:set>
                                  </p:childTnLst>
                                </p:cTn>
                              </p:par>
                              <p:par>
                                <p:cTn id="164" presetID="10" presetClass="exit" presetSubtype="0" fill="hold" grpId="1" nodeType="withEffect">
                                  <p:stCondLst>
                                    <p:cond delay="780"/>
                                  </p:stCondLst>
                                  <p:childTnLst>
                                    <p:animEffect transition="out" filter="fade">
                                      <p:cBhvr>
                                        <p:cTn id="165" dur="150"/>
                                        <p:tgtEl>
                                          <p:spTgt spid="163"/>
                                        </p:tgtEl>
                                      </p:cBhvr>
                                    </p:animEffect>
                                    <p:set>
                                      <p:cBhvr>
                                        <p:cTn id="166" dur="1" fill="hold">
                                          <p:stCondLst>
                                            <p:cond delay="149"/>
                                          </p:stCondLst>
                                        </p:cTn>
                                        <p:tgtEl>
                                          <p:spTgt spid="163"/>
                                        </p:tgtEl>
                                        <p:attrNameLst>
                                          <p:attrName>style.visibility</p:attrName>
                                        </p:attrNameLst>
                                      </p:cBhvr>
                                      <p:to>
                                        <p:strVal val="hidden"/>
                                      </p:to>
                                    </p:set>
                                  </p:childTnLst>
                                </p:cTn>
                              </p:par>
                              <p:par>
                                <p:cTn id="167" presetID="10" presetClass="exit" presetSubtype="0" fill="hold" grpId="1" nodeType="withEffect">
                                  <p:stCondLst>
                                    <p:cond delay="780"/>
                                  </p:stCondLst>
                                  <p:childTnLst>
                                    <p:animEffect transition="out" filter="fade">
                                      <p:cBhvr>
                                        <p:cTn id="168" dur="150"/>
                                        <p:tgtEl>
                                          <p:spTgt spid="164"/>
                                        </p:tgtEl>
                                      </p:cBhvr>
                                    </p:animEffect>
                                    <p:set>
                                      <p:cBhvr>
                                        <p:cTn id="169" dur="1" fill="hold">
                                          <p:stCondLst>
                                            <p:cond delay="149"/>
                                          </p:stCondLst>
                                        </p:cTn>
                                        <p:tgtEl>
                                          <p:spTgt spid="164"/>
                                        </p:tgtEl>
                                        <p:attrNameLst>
                                          <p:attrName>style.visibility</p:attrName>
                                        </p:attrNameLst>
                                      </p:cBhvr>
                                      <p:to>
                                        <p:strVal val="hidden"/>
                                      </p:to>
                                    </p:set>
                                  </p:childTnLst>
                                </p:cTn>
                              </p:par>
                              <p:par>
                                <p:cTn id="170" presetID="10" presetClass="exit" presetSubtype="0" fill="hold" grpId="1" nodeType="withEffect">
                                  <p:stCondLst>
                                    <p:cond delay="820"/>
                                  </p:stCondLst>
                                  <p:childTnLst>
                                    <p:animEffect transition="out" filter="fade">
                                      <p:cBhvr>
                                        <p:cTn id="171" dur="150"/>
                                        <p:tgtEl>
                                          <p:spTgt spid="165"/>
                                        </p:tgtEl>
                                      </p:cBhvr>
                                    </p:animEffect>
                                    <p:set>
                                      <p:cBhvr>
                                        <p:cTn id="172" dur="1" fill="hold">
                                          <p:stCondLst>
                                            <p:cond delay="149"/>
                                          </p:stCondLst>
                                        </p:cTn>
                                        <p:tgtEl>
                                          <p:spTgt spid="165"/>
                                        </p:tgtEl>
                                        <p:attrNameLst>
                                          <p:attrName>style.visibility</p:attrName>
                                        </p:attrNameLst>
                                      </p:cBhvr>
                                      <p:to>
                                        <p:strVal val="hidden"/>
                                      </p:to>
                                    </p:set>
                                  </p:childTnLst>
                                </p:cTn>
                              </p:par>
                              <p:par>
                                <p:cTn id="173" presetID="10" presetClass="exit" presetSubtype="0" fill="hold" grpId="1" nodeType="withEffect">
                                  <p:stCondLst>
                                    <p:cond delay="820"/>
                                  </p:stCondLst>
                                  <p:childTnLst>
                                    <p:animEffect transition="out" filter="fade">
                                      <p:cBhvr>
                                        <p:cTn id="174" dur="150"/>
                                        <p:tgtEl>
                                          <p:spTgt spid="166"/>
                                        </p:tgtEl>
                                      </p:cBhvr>
                                    </p:animEffect>
                                    <p:set>
                                      <p:cBhvr>
                                        <p:cTn id="175" dur="1" fill="hold">
                                          <p:stCondLst>
                                            <p:cond delay="149"/>
                                          </p:stCondLst>
                                        </p:cTn>
                                        <p:tgtEl>
                                          <p:spTgt spid="166"/>
                                        </p:tgtEl>
                                        <p:attrNameLst>
                                          <p:attrName>style.visibility</p:attrName>
                                        </p:attrNameLst>
                                      </p:cBhvr>
                                      <p:to>
                                        <p:strVal val="hidden"/>
                                      </p:to>
                                    </p:set>
                                  </p:childTnLst>
                                </p:cTn>
                              </p:par>
                              <p:par>
                                <p:cTn id="176" presetID="10" presetClass="exit" presetSubtype="0" fill="hold" grpId="1" nodeType="withEffect">
                                  <p:stCondLst>
                                    <p:cond delay="820"/>
                                  </p:stCondLst>
                                  <p:childTnLst>
                                    <p:animEffect transition="out" filter="fade">
                                      <p:cBhvr>
                                        <p:cTn id="177" dur="150"/>
                                        <p:tgtEl>
                                          <p:spTgt spid="167"/>
                                        </p:tgtEl>
                                      </p:cBhvr>
                                    </p:animEffect>
                                    <p:set>
                                      <p:cBhvr>
                                        <p:cTn id="178" dur="1" fill="hold">
                                          <p:stCondLst>
                                            <p:cond delay="149"/>
                                          </p:stCondLst>
                                        </p:cTn>
                                        <p:tgtEl>
                                          <p:spTgt spid="167"/>
                                        </p:tgtEl>
                                        <p:attrNameLst>
                                          <p:attrName>style.visibility</p:attrName>
                                        </p:attrNameLst>
                                      </p:cBhvr>
                                      <p:to>
                                        <p:strVal val="hidden"/>
                                      </p:to>
                                    </p:set>
                                  </p:childTnLst>
                                </p:cTn>
                              </p:par>
                              <p:par>
                                <p:cTn id="179" presetID="10" presetClass="exit" presetSubtype="0" fill="hold" grpId="1" nodeType="withEffect">
                                  <p:stCondLst>
                                    <p:cond delay="820"/>
                                  </p:stCondLst>
                                  <p:childTnLst>
                                    <p:animEffect transition="out" filter="fade">
                                      <p:cBhvr>
                                        <p:cTn id="180" dur="150"/>
                                        <p:tgtEl>
                                          <p:spTgt spid="168"/>
                                        </p:tgtEl>
                                      </p:cBhvr>
                                    </p:animEffect>
                                    <p:set>
                                      <p:cBhvr>
                                        <p:cTn id="181" dur="1" fill="hold">
                                          <p:stCondLst>
                                            <p:cond delay="149"/>
                                          </p:stCondLst>
                                        </p:cTn>
                                        <p:tgtEl>
                                          <p:spTgt spid="168"/>
                                        </p:tgtEl>
                                        <p:attrNameLst>
                                          <p:attrName>style.visibility</p:attrName>
                                        </p:attrNameLst>
                                      </p:cBhvr>
                                      <p:to>
                                        <p:strVal val="hidden"/>
                                      </p:to>
                                    </p:set>
                                  </p:childTnLst>
                                </p:cTn>
                              </p:par>
                              <p:par>
                                <p:cTn id="182" presetID="10" presetClass="exit" presetSubtype="0" fill="hold" grpId="1" nodeType="withEffect">
                                  <p:stCondLst>
                                    <p:cond delay="850"/>
                                  </p:stCondLst>
                                  <p:childTnLst>
                                    <p:animEffect transition="out" filter="fade">
                                      <p:cBhvr>
                                        <p:cTn id="183" dur="150"/>
                                        <p:tgtEl>
                                          <p:spTgt spid="169"/>
                                        </p:tgtEl>
                                      </p:cBhvr>
                                    </p:animEffect>
                                    <p:set>
                                      <p:cBhvr>
                                        <p:cTn id="184" dur="1" fill="hold">
                                          <p:stCondLst>
                                            <p:cond delay="149"/>
                                          </p:stCondLst>
                                        </p:cTn>
                                        <p:tgtEl>
                                          <p:spTgt spid="169"/>
                                        </p:tgtEl>
                                        <p:attrNameLst>
                                          <p:attrName>style.visibility</p:attrName>
                                        </p:attrNameLst>
                                      </p:cBhvr>
                                      <p:to>
                                        <p:strVal val="hidden"/>
                                      </p:to>
                                    </p:set>
                                  </p:childTnLst>
                                </p:cTn>
                              </p:par>
                              <p:par>
                                <p:cTn id="185" presetID="10" presetClass="exit" presetSubtype="0" fill="hold" grpId="1" nodeType="withEffect">
                                  <p:stCondLst>
                                    <p:cond delay="850"/>
                                  </p:stCondLst>
                                  <p:childTnLst>
                                    <p:animEffect transition="out" filter="fade">
                                      <p:cBhvr>
                                        <p:cTn id="186" dur="150"/>
                                        <p:tgtEl>
                                          <p:spTgt spid="170"/>
                                        </p:tgtEl>
                                      </p:cBhvr>
                                    </p:animEffect>
                                    <p:set>
                                      <p:cBhvr>
                                        <p:cTn id="187" dur="1" fill="hold">
                                          <p:stCondLst>
                                            <p:cond delay="149"/>
                                          </p:stCondLst>
                                        </p:cTn>
                                        <p:tgtEl>
                                          <p:spTgt spid="170"/>
                                        </p:tgtEl>
                                        <p:attrNameLst>
                                          <p:attrName>style.visibility</p:attrName>
                                        </p:attrNameLst>
                                      </p:cBhvr>
                                      <p:to>
                                        <p:strVal val="hidden"/>
                                      </p:to>
                                    </p:set>
                                  </p:childTnLst>
                                </p:cTn>
                              </p:par>
                              <p:par>
                                <p:cTn id="188" presetID="10" presetClass="exit" presetSubtype="0" fill="hold" grpId="1" nodeType="withEffect">
                                  <p:stCondLst>
                                    <p:cond delay="850"/>
                                  </p:stCondLst>
                                  <p:childTnLst>
                                    <p:animEffect transition="out" filter="fade">
                                      <p:cBhvr>
                                        <p:cTn id="189" dur="150"/>
                                        <p:tgtEl>
                                          <p:spTgt spid="171"/>
                                        </p:tgtEl>
                                      </p:cBhvr>
                                    </p:animEffect>
                                    <p:set>
                                      <p:cBhvr>
                                        <p:cTn id="190" dur="1" fill="hold">
                                          <p:stCondLst>
                                            <p:cond delay="149"/>
                                          </p:stCondLst>
                                        </p:cTn>
                                        <p:tgtEl>
                                          <p:spTgt spid="171"/>
                                        </p:tgtEl>
                                        <p:attrNameLst>
                                          <p:attrName>style.visibility</p:attrName>
                                        </p:attrNameLst>
                                      </p:cBhvr>
                                      <p:to>
                                        <p:strVal val="hidden"/>
                                      </p:to>
                                    </p:set>
                                  </p:childTnLst>
                                </p:cTn>
                              </p:par>
                              <p:par>
                                <p:cTn id="191" presetID="10" presetClass="exit" presetSubtype="0" fill="hold" grpId="1" nodeType="withEffect">
                                  <p:stCondLst>
                                    <p:cond delay="850"/>
                                  </p:stCondLst>
                                  <p:childTnLst>
                                    <p:animEffect transition="out" filter="fade">
                                      <p:cBhvr>
                                        <p:cTn id="192" dur="150"/>
                                        <p:tgtEl>
                                          <p:spTgt spid="172"/>
                                        </p:tgtEl>
                                      </p:cBhvr>
                                    </p:animEffect>
                                    <p:set>
                                      <p:cBhvr>
                                        <p:cTn id="193" dur="1" fill="hold">
                                          <p:stCondLst>
                                            <p:cond delay="149"/>
                                          </p:stCondLst>
                                        </p:cTn>
                                        <p:tgtEl>
                                          <p:spTgt spid="172"/>
                                        </p:tgtEl>
                                        <p:attrNameLst>
                                          <p:attrName>style.visibility</p:attrName>
                                        </p:attrNameLst>
                                      </p:cBhvr>
                                      <p:to>
                                        <p:strVal val="hidden"/>
                                      </p:to>
                                    </p:set>
                                  </p:childTnLst>
                                </p:cTn>
                              </p:par>
                              <p:par>
                                <p:cTn id="194" presetID="10" presetClass="exit" presetSubtype="0" fill="hold" grpId="1" nodeType="withEffect">
                                  <p:stCondLst>
                                    <p:cond delay="870"/>
                                  </p:stCondLst>
                                  <p:childTnLst>
                                    <p:animEffect transition="out" filter="fade">
                                      <p:cBhvr>
                                        <p:cTn id="195" dur="150"/>
                                        <p:tgtEl>
                                          <p:spTgt spid="173"/>
                                        </p:tgtEl>
                                      </p:cBhvr>
                                    </p:animEffect>
                                    <p:set>
                                      <p:cBhvr>
                                        <p:cTn id="196" dur="1" fill="hold">
                                          <p:stCondLst>
                                            <p:cond delay="149"/>
                                          </p:stCondLst>
                                        </p:cTn>
                                        <p:tgtEl>
                                          <p:spTgt spid="173"/>
                                        </p:tgtEl>
                                        <p:attrNameLst>
                                          <p:attrName>style.visibility</p:attrName>
                                        </p:attrNameLst>
                                      </p:cBhvr>
                                      <p:to>
                                        <p:strVal val="hidden"/>
                                      </p:to>
                                    </p:set>
                                  </p:childTnLst>
                                </p:cTn>
                              </p:par>
                              <p:par>
                                <p:cTn id="197" presetID="10" presetClass="exit" presetSubtype="0" fill="hold" grpId="1" nodeType="withEffect">
                                  <p:stCondLst>
                                    <p:cond delay="870"/>
                                  </p:stCondLst>
                                  <p:childTnLst>
                                    <p:animEffect transition="out" filter="fade">
                                      <p:cBhvr>
                                        <p:cTn id="198" dur="150"/>
                                        <p:tgtEl>
                                          <p:spTgt spid="174"/>
                                        </p:tgtEl>
                                      </p:cBhvr>
                                    </p:animEffect>
                                    <p:set>
                                      <p:cBhvr>
                                        <p:cTn id="199" dur="1" fill="hold">
                                          <p:stCondLst>
                                            <p:cond delay="149"/>
                                          </p:stCondLst>
                                        </p:cTn>
                                        <p:tgtEl>
                                          <p:spTgt spid="174"/>
                                        </p:tgtEl>
                                        <p:attrNameLst>
                                          <p:attrName>style.visibility</p:attrName>
                                        </p:attrNameLst>
                                      </p:cBhvr>
                                      <p:to>
                                        <p:strVal val="hidden"/>
                                      </p:to>
                                    </p:set>
                                  </p:childTnLst>
                                </p:cTn>
                              </p:par>
                              <p:par>
                                <p:cTn id="200" presetID="10" presetClass="exit" presetSubtype="0" fill="hold" grpId="1" nodeType="withEffect">
                                  <p:stCondLst>
                                    <p:cond delay="870"/>
                                  </p:stCondLst>
                                  <p:childTnLst>
                                    <p:animEffect transition="out" filter="fade">
                                      <p:cBhvr>
                                        <p:cTn id="201" dur="150"/>
                                        <p:tgtEl>
                                          <p:spTgt spid="175"/>
                                        </p:tgtEl>
                                      </p:cBhvr>
                                    </p:animEffect>
                                    <p:set>
                                      <p:cBhvr>
                                        <p:cTn id="202" dur="1" fill="hold">
                                          <p:stCondLst>
                                            <p:cond delay="149"/>
                                          </p:stCondLst>
                                        </p:cTn>
                                        <p:tgtEl>
                                          <p:spTgt spid="175"/>
                                        </p:tgtEl>
                                        <p:attrNameLst>
                                          <p:attrName>style.visibility</p:attrName>
                                        </p:attrNameLst>
                                      </p:cBhvr>
                                      <p:to>
                                        <p:strVal val="hidden"/>
                                      </p:to>
                                    </p:set>
                                  </p:childTnLst>
                                </p:cTn>
                              </p:par>
                              <p:par>
                                <p:cTn id="203" presetID="10" presetClass="exit" presetSubtype="0" fill="hold" grpId="1" nodeType="withEffect">
                                  <p:stCondLst>
                                    <p:cond delay="870"/>
                                  </p:stCondLst>
                                  <p:childTnLst>
                                    <p:animEffect transition="out" filter="fade">
                                      <p:cBhvr>
                                        <p:cTn id="204" dur="150"/>
                                        <p:tgtEl>
                                          <p:spTgt spid="176"/>
                                        </p:tgtEl>
                                      </p:cBhvr>
                                    </p:animEffect>
                                    <p:set>
                                      <p:cBhvr>
                                        <p:cTn id="205" dur="1" fill="hold">
                                          <p:stCondLst>
                                            <p:cond delay="149"/>
                                          </p:stCondLst>
                                        </p:cTn>
                                        <p:tgtEl>
                                          <p:spTgt spid="176"/>
                                        </p:tgtEl>
                                        <p:attrNameLst>
                                          <p:attrName>style.visibility</p:attrName>
                                        </p:attrNameLst>
                                      </p:cBhvr>
                                      <p:to>
                                        <p:strVal val="hidden"/>
                                      </p:to>
                                    </p:set>
                                  </p:childTnLst>
                                </p:cTn>
                              </p:par>
                              <p:par>
                                <p:cTn id="206" presetID="10" presetClass="exit" presetSubtype="0" fill="hold" grpId="1" nodeType="withEffect">
                                  <p:stCondLst>
                                    <p:cond delay="880"/>
                                  </p:stCondLst>
                                  <p:childTnLst>
                                    <p:animEffect transition="out" filter="fade">
                                      <p:cBhvr>
                                        <p:cTn id="207" dur="150"/>
                                        <p:tgtEl>
                                          <p:spTgt spid="177"/>
                                        </p:tgtEl>
                                      </p:cBhvr>
                                    </p:animEffect>
                                    <p:set>
                                      <p:cBhvr>
                                        <p:cTn id="208" dur="1" fill="hold">
                                          <p:stCondLst>
                                            <p:cond delay="149"/>
                                          </p:stCondLst>
                                        </p:cTn>
                                        <p:tgtEl>
                                          <p:spTgt spid="177"/>
                                        </p:tgtEl>
                                        <p:attrNameLst>
                                          <p:attrName>style.visibility</p:attrName>
                                        </p:attrNameLst>
                                      </p:cBhvr>
                                      <p:to>
                                        <p:strVal val="hidden"/>
                                      </p:to>
                                    </p:set>
                                  </p:childTnLst>
                                </p:cTn>
                              </p:par>
                              <p:par>
                                <p:cTn id="209" presetID="10" presetClass="exit" presetSubtype="0" fill="hold" grpId="1" nodeType="withEffect">
                                  <p:stCondLst>
                                    <p:cond delay="880"/>
                                  </p:stCondLst>
                                  <p:childTnLst>
                                    <p:animEffect transition="out" filter="fade">
                                      <p:cBhvr>
                                        <p:cTn id="210" dur="150"/>
                                        <p:tgtEl>
                                          <p:spTgt spid="178"/>
                                        </p:tgtEl>
                                      </p:cBhvr>
                                    </p:animEffect>
                                    <p:set>
                                      <p:cBhvr>
                                        <p:cTn id="211" dur="1" fill="hold">
                                          <p:stCondLst>
                                            <p:cond delay="149"/>
                                          </p:stCondLst>
                                        </p:cTn>
                                        <p:tgtEl>
                                          <p:spTgt spid="178"/>
                                        </p:tgtEl>
                                        <p:attrNameLst>
                                          <p:attrName>style.visibility</p:attrName>
                                        </p:attrNameLst>
                                      </p:cBhvr>
                                      <p:to>
                                        <p:strVal val="hidden"/>
                                      </p:to>
                                    </p:set>
                                  </p:childTnLst>
                                </p:cTn>
                              </p:par>
                              <p:par>
                                <p:cTn id="212" presetID="10" presetClass="exit" presetSubtype="0" fill="hold" grpId="1" nodeType="withEffect">
                                  <p:stCondLst>
                                    <p:cond delay="880"/>
                                  </p:stCondLst>
                                  <p:childTnLst>
                                    <p:animEffect transition="out" filter="fade">
                                      <p:cBhvr>
                                        <p:cTn id="213" dur="150"/>
                                        <p:tgtEl>
                                          <p:spTgt spid="179"/>
                                        </p:tgtEl>
                                      </p:cBhvr>
                                    </p:animEffect>
                                    <p:set>
                                      <p:cBhvr>
                                        <p:cTn id="214" dur="1" fill="hold">
                                          <p:stCondLst>
                                            <p:cond delay="149"/>
                                          </p:stCondLst>
                                        </p:cTn>
                                        <p:tgtEl>
                                          <p:spTgt spid="179"/>
                                        </p:tgtEl>
                                        <p:attrNameLst>
                                          <p:attrName>style.visibility</p:attrName>
                                        </p:attrNameLst>
                                      </p:cBhvr>
                                      <p:to>
                                        <p:strVal val="hidden"/>
                                      </p:to>
                                    </p:set>
                                  </p:childTnLst>
                                </p:cTn>
                              </p:par>
                              <p:par>
                                <p:cTn id="215" presetID="10" presetClass="exit" presetSubtype="0" fill="hold" grpId="1" nodeType="withEffect">
                                  <p:stCondLst>
                                    <p:cond delay="880"/>
                                  </p:stCondLst>
                                  <p:childTnLst>
                                    <p:animEffect transition="out" filter="fade">
                                      <p:cBhvr>
                                        <p:cTn id="216" dur="150"/>
                                        <p:tgtEl>
                                          <p:spTgt spid="180"/>
                                        </p:tgtEl>
                                      </p:cBhvr>
                                    </p:animEffect>
                                    <p:set>
                                      <p:cBhvr>
                                        <p:cTn id="217" dur="1" fill="hold">
                                          <p:stCondLst>
                                            <p:cond delay="149"/>
                                          </p:stCondLst>
                                        </p:cTn>
                                        <p:tgtEl>
                                          <p:spTgt spid="180"/>
                                        </p:tgtEl>
                                        <p:attrNameLst>
                                          <p:attrName>style.visibility</p:attrName>
                                        </p:attrNameLst>
                                      </p:cBhvr>
                                      <p:to>
                                        <p:strVal val="hidden"/>
                                      </p:to>
                                    </p:set>
                                  </p:childTnLst>
                                </p:cTn>
                              </p:par>
                              <p:par>
                                <p:cTn id="218" presetID="10" presetClass="exit" presetSubtype="0" fill="hold" grpId="1" nodeType="withEffect">
                                  <p:stCondLst>
                                    <p:cond delay="880"/>
                                  </p:stCondLst>
                                  <p:childTnLst>
                                    <p:animEffect transition="out" filter="fade">
                                      <p:cBhvr>
                                        <p:cTn id="219" dur="150"/>
                                        <p:tgtEl>
                                          <p:spTgt spid="331"/>
                                        </p:tgtEl>
                                      </p:cBhvr>
                                    </p:animEffect>
                                    <p:set>
                                      <p:cBhvr>
                                        <p:cTn id="220" dur="1" fill="hold">
                                          <p:stCondLst>
                                            <p:cond delay="149"/>
                                          </p:stCondLst>
                                        </p:cTn>
                                        <p:tgtEl>
                                          <p:spTgt spid="331"/>
                                        </p:tgtEl>
                                        <p:attrNameLst>
                                          <p:attrName>style.visibility</p:attrName>
                                        </p:attrNameLst>
                                      </p:cBhvr>
                                      <p:to>
                                        <p:strVal val="hidden"/>
                                      </p:to>
                                    </p:set>
                                  </p:childTnLst>
                                </p:cTn>
                              </p:par>
                              <p:par>
                                <p:cTn id="221" presetID="10" presetClass="exit" presetSubtype="0" fill="hold" grpId="1" nodeType="withEffect">
                                  <p:stCondLst>
                                    <p:cond delay="840"/>
                                  </p:stCondLst>
                                  <p:childTnLst>
                                    <p:animEffect transition="out" filter="fade">
                                      <p:cBhvr>
                                        <p:cTn id="222" dur="150"/>
                                        <p:tgtEl>
                                          <p:spTgt spid="332"/>
                                        </p:tgtEl>
                                      </p:cBhvr>
                                    </p:animEffect>
                                    <p:set>
                                      <p:cBhvr>
                                        <p:cTn id="223" dur="1" fill="hold">
                                          <p:stCondLst>
                                            <p:cond delay="149"/>
                                          </p:stCondLst>
                                        </p:cTn>
                                        <p:tgtEl>
                                          <p:spTgt spid="332"/>
                                        </p:tgtEl>
                                        <p:attrNameLst>
                                          <p:attrName>style.visibility</p:attrName>
                                        </p:attrNameLst>
                                      </p:cBhvr>
                                      <p:to>
                                        <p:strVal val="hidden"/>
                                      </p:to>
                                    </p:set>
                                  </p:childTnLst>
                                </p:cTn>
                              </p:par>
                              <p:par>
                                <p:cTn id="224" presetID="10" presetClass="exit" presetSubtype="0" fill="hold" grpId="1" nodeType="withEffect">
                                  <p:stCondLst>
                                    <p:cond delay="840"/>
                                  </p:stCondLst>
                                  <p:childTnLst>
                                    <p:animEffect transition="out" filter="fade">
                                      <p:cBhvr>
                                        <p:cTn id="225" dur="150"/>
                                        <p:tgtEl>
                                          <p:spTgt spid="333"/>
                                        </p:tgtEl>
                                      </p:cBhvr>
                                    </p:animEffect>
                                    <p:set>
                                      <p:cBhvr>
                                        <p:cTn id="226" dur="1" fill="hold">
                                          <p:stCondLst>
                                            <p:cond delay="149"/>
                                          </p:stCondLst>
                                        </p:cTn>
                                        <p:tgtEl>
                                          <p:spTgt spid="333"/>
                                        </p:tgtEl>
                                        <p:attrNameLst>
                                          <p:attrName>style.visibility</p:attrName>
                                        </p:attrNameLst>
                                      </p:cBhvr>
                                      <p:to>
                                        <p:strVal val="hidden"/>
                                      </p:to>
                                    </p:set>
                                  </p:childTnLst>
                                </p:cTn>
                              </p:par>
                              <p:par>
                                <p:cTn id="227" presetID="10" presetClass="exit" presetSubtype="0" fill="hold" grpId="1" nodeType="withEffect">
                                  <p:stCondLst>
                                    <p:cond delay="840"/>
                                  </p:stCondLst>
                                  <p:childTnLst>
                                    <p:animEffect transition="out" filter="fade">
                                      <p:cBhvr>
                                        <p:cTn id="228" dur="150"/>
                                        <p:tgtEl>
                                          <p:spTgt spid="334"/>
                                        </p:tgtEl>
                                      </p:cBhvr>
                                    </p:animEffect>
                                    <p:set>
                                      <p:cBhvr>
                                        <p:cTn id="229" dur="1" fill="hold">
                                          <p:stCondLst>
                                            <p:cond delay="149"/>
                                          </p:stCondLst>
                                        </p:cTn>
                                        <p:tgtEl>
                                          <p:spTgt spid="334"/>
                                        </p:tgtEl>
                                        <p:attrNameLst>
                                          <p:attrName>style.visibility</p:attrName>
                                        </p:attrNameLst>
                                      </p:cBhvr>
                                      <p:to>
                                        <p:strVal val="hidden"/>
                                      </p:to>
                                    </p:set>
                                  </p:childTnLst>
                                </p:cTn>
                              </p:par>
                              <p:par>
                                <p:cTn id="230" presetID="10" presetClass="exit" presetSubtype="0" fill="hold" grpId="1" nodeType="withEffect">
                                  <p:stCondLst>
                                    <p:cond delay="840"/>
                                  </p:stCondLst>
                                  <p:childTnLst>
                                    <p:animEffect transition="out" filter="fade">
                                      <p:cBhvr>
                                        <p:cTn id="231" dur="150"/>
                                        <p:tgtEl>
                                          <p:spTgt spid="335"/>
                                        </p:tgtEl>
                                      </p:cBhvr>
                                    </p:animEffect>
                                    <p:set>
                                      <p:cBhvr>
                                        <p:cTn id="232" dur="1" fill="hold">
                                          <p:stCondLst>
                                            <p:cond delay="149"/>
                                          </p:stCondLst>
                                        </p:cTn>
                                        <p:tgtEl>
                                          <p:spTgt spid="335"/>
                                        </p:tgtEl>
                                        <p:attrNameLst>
                                          <p:attrName>style.visibility</p:attrName>
                                        </p:attrNameLst>
                                      </p:cBhvr>
                                      <p:to>
                                        <p:strVal val="hidden"/>
                                      </p:to>
                                    </p:set>
                                  </p:childTnLst>
                                </p:cTn>
                              </p:par>
                              <p:par>
                                <p:cTn id="233" presetID="10" presetClass="exit" presetSubtype="0" fill="hold" grpId="1" nodeType="withEffect">
                                  <p:stCondLst>
                                    <p:cond delay="770"/>
                                  </p:stCondLst>
                                  <p:childTnLst>
                                    <p:animEffect transition="out" filter="fade">
                                      <p:cBhvr>
                                        <p:cTn id="234" dur="150"/>
                                        <p:tgtEl>
                                          <p:spTgt spid="336"/>
                                        </p:tgtEl>
                                      </p:cBhvr>
                                    </p:animEffect>
                                    <p:set>
                                      <p:cBhvr>
                                        <p:cTn id="235" dur="1" fill="hold">
                                          <p:stCondLst>
                                            <p:cond delay="149"/>
                                          </p:stCondLst>
                                        </p:cTn>
                                        <p:tgtEl>
                                          <p:spTgt spid="336"/>
                                        </p:tgtEl>
                                        <p:attrNameLst>
                                          <p:attrName>style.visibility</p:attrName>
                                        </p:attrNameLst>
                                      </p:cBhvr>
                                      <p:to>
                                        <p:strVal val="hidden"/>
                                      </p:to>
                                    </p:set>
                                  </p:childTnLst>
                                </p:cTn>
                              </p:par>
                              <p:par>
                                <p:cTn id="236" presetID="10" presetClass="exit" presetSubtype="0" fill="hold" grpId="1" nodeType="withEffect">
                                  <p:stCondLst>
                                    <p:cond delay="770"/>
                                  </p:stCondLst>
                                  <p:childTnLst>
                                    <p:animEffect transition="out" filter="fade">
                                      <p:cBhvr>
                                        <p:cTn id="237" dur="150"/>
                                        <p:tgtEl>
                                          <p:spTgt spid="337"/>
                                        </p:tgtEl>
                                      </p:cBhvr>
                                    </p:animEffect>
                                    <p:set>
                                      <p:cBhvr>
                                        <p:cTn id="238" dur="1" fill="hold">
                                          <p:stCondLst>
                                            <p:cond delay="149"/>
                                          </p:stCondLst>
                                        </p:cTn>
                                        <p:tgtEl>
                                          <p:spTgt spid="337"/>
                                        </p:tgtEl>
                                        <p:attrNameLst>
                                          <p:attrName>style.visibility</p:attrName>
                                        </p:attrNameLst>
                                      </p:cBhvr>
                                      <p:to>
                                        <p:strVal val="hidden"/>
                                      </p:to>
                                    </p:set>
                                  </p:childTnLst>
                                </p:cTn>
                              </p:par>
                              <p:par>
                                <p:cTn id="239" presetID="10" presetClass="exit" presetSubtype="0" fill="hold" grpId="1" nodeType="withEffect">
                                  <p:stCondLst>
                                    <p:cond delay="770"/>
                                  </p:stCondLst>
                                  <p:childTnLst>
                                    <p:animEffect transition="out" filter="fade">
                                      <p:cBhvr>
                                        <p:cTn id="240" dur="150"/>
                                        <p:tgtEl>
                                          <p:spTgt spid="338"/>
                                        </p:tgtEl>
                                      </p:cBhvr>
                                    </p:animEffect>
                                    <p:set>
                                      <p:cBhvr>
                                        <p:cTn id="241" dur="1" fill="hold">
                                          <p:stCondLst>
                                            <p:cond delay="149"/>
                                          </p:stCondLst>
                                        </p:cTn>
                                        <p:tgtEl>
                                          <p:spTgt spid="338"/>
                                        </p:tgtEl>
                                        <p:attrNameLst>
                                          <p:attrName>style.visibility</p:attrName>
                                        </p:attrNameLst>
                                      </p:cBhvr>
                                      <p:to>
                                        <p:strVal val="hidden"/>
                                      </p:to>
                                    </p:set>
                                  </p:childTnLst>
                                </p:cTn>
                              </p:par>
                              <p:par>
                                <p:cTn id="242" presetID="10" presetClass="exit" presetSubtype="0" fill="hold" grpId="1" nodeType="withEffect">
                                  <p:stCondLst>
                                    <p:cond delay="770"/>
                                  </p:stCondLst>
                                  <p:childTnLst>
                                    <p:animEffect transition="out" filter="fade">
                                      <p:cBhvr>
                                        <p:cTn id="243" dur="150"/>
                                        <p:tgtEl>
                                          <p:spTgt spid="339"/>
                                        </p:tgtEl>
                                      </p:cBhvr>
                                    </p:animEffect>
                                    <p:set>
                                      <p:cBhvr>
                                        <p:cTn id="244" dur="1" fill="hold">
                                          <p:stCondLst>
                                            <p:cond delay="149"/>
                                          </p:stCondLst>
                                        </p:cTn>
                                        <p:tgtEl>
                                          <p:spTgt spid="339"/>
                                        </p:tgtEl>
                                        <p:attrNameLst>
                                          <p:attrName>style.visibility</p:attrName>
                                        </p:attrNameLst>
                                      </p:cBhvr>
                                      <p:to>
                                        <p:strVal val="hidden"/>
                                      </p:to>
                                    </p:set>
                                  </p:childTnLst>
                                </p:cTn>
                              </p:par>
                              <p:par>
                                <p:cTn id="245" presetID="10" presetClass="exit" presetSubtype="0" fill="hold" grpId="1" nodeType="withEffect">
                                  <p:stCondLst>
                                    <p:cond delay="810"/>
                                  </p:stCondLst>
                                  <p:childTnLst>
                                    <p:animEffect transition="out" filter="fade">
                                      <p:cBhvr>
                                        <p:cTn id="246" dur="150"/>
                                        <p:tgtEl>
                                          <p:spTgt spid="340"/>
                                        </p:tgtEl>
                                      </p:cBhvr>
                                    </p:animEffect>
                                    <p:set>
                                      <p:cBhvr>
                                        <p:cTn id="247" dur="1" fill="hold">
                                          <p:stCondLst>
                                            <p:cond delay="149"/>
                                          </p:stCondLst>
                                        </p:cTn>
                                        <p:tgtEl>
                                          <p:spTgt spid="340"/>
                                        </p:tgtEl>
                                        <p:attrNameLst>
                                          <p:attrName>style.visibility</p:attrName>
                                        </p:attrNameLst>
                                      </p:cBhvr>
                                      <p:to>
                                        <p:strVal val="hidden"/>
                                      </p:to>
                                    </p:set>
                                  </p:childTnLst>
                                </p:cTn>
                              </p:par>
                              <p:par>
                                <p:cTn id="248" presetID="10" presetClass="exit" presetSubtype="0" fill="hold" grpId="1" nodeType="withEffect">
                                  <p:stCondLst>
                                    <p:cond delay="810"/>
                                  </p:stCondLst>
                                  <p:childTnLst>
                                    <p:animEffect transition="out" filter="fade">
                                      <p:cBhvr>
                                        <p:cTn id="249" dur="150"/>
                                        <p:tgtEl>
                                          <p:spTgt spid="341"/>
                                        </p:tgtEl>
                                      </p:cBhvr>
                                    </p:animEffect>
                                    <p:set>
                                      <p:cBhvr>
                                        <p:cTn id="250" dur="1" fill="hold">
                                          <p:stCondLst>
                                            <p:cond delay="149"/>
                                          </p:stCondLst>
                                        </p:cTn>
                                        <p:tgtEl>
                                          <p:spTgt spid="341"/>
                                        </p:tgtEl>
                                        <p:attrNameLst>
                                          <p:attrName>style.visibility</p:attrName>
                                        </p:attrNameLst>
                                      </p:cBhvr>
                                      <p:to>
                                        <p:strVal val="hidden"/>
                                      </p:to>
                                    </p:set>
                                  </p:childTnLst>
                                </p:cTn>
                              </p:par>
                              <p:par>
                                <p:cTn id="251" presetID="10" presetClass="exit" presetSubtype="0" fill="hold" grpId="1" nodeType="withEffect">
                                  <p:stCondLst>
                                    <p:cond delay="810"/>
                                  </p:stCondLst>
                                  <p:childTnLst>
                                    <p:animEffect transition="out" filter="fade">
                                      <p:cBhvr>
                                        <p:cTn id="252" dur="150"/>
                                        <p:tgtEl>
                                          <p:spTgt spid="342"/>
                                        </p:tgtEl>
                                      </p:cBhvr>
                                    </p:animEffect>
                                    <p:set>
                                      <p:cBhvr>
                                        <p:cTn id="253" dur="1" fill="hold">
                                          <p:stCondLst>
                                            <p:cond delay="149"/>
                                          </p:stCondLst>
                                        </p:cTn>
                                        <p:tgtEl>
                                          <p:spTgt spid="342"/>
                                        </p:tgtEl>
                                        <p:attrNameLst>
                                          <p:attrName>style.visibility</p:attrName>
                                        </p:attrNameLst>
                                      </p:cBhvr>
                                      <p:to>
                                        <p:strVal val="hidden"/>
                                      </p:to>
                                    </p:set>
                                  </p:childTnLst>
                                </p:cTn>
                              </p:par>
                              <p:par>
                                <p:cTn id="254" presetID="10" presetClass="exit" presetSubtype="0" fill="hold" grpId="1" nodeType="withEffect">
                                  <p:stCondLst>
                                    <p:cond delay="810"/>
                                  </p:stCondLst>
                                  <p:childTnLst>
                                    <p:animEffect transition="out" filter="fade">
                                      <p:cBhvr>
                                        <p:cTn id="255" dur="150"/>
                                        <p:tgtEl>
                                          <p:spTgt spid="343"/>
                                        </p:tgtEl>
                                      </p:cBhvr>
                                    </p:animEffect>
                                    <p:set>
                                      <p:cBhvr>
                                        <p:cTn id="256" dur="1" fill="hold">
                                          <p:stCondLst>
                                            <p:cond delay="149"/>
                                          </p:stCondLst>
                                        </p:cTn>
                                        <p:tgtEl>
                                          <p:spTgt spid="3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ldLvl="0" animBg="1"/>
      <p:bldP spid="152" grpId="1" bldLvl="0" animBg="1"/>
      <p:bldP spid="153" grpId="0" bldLvl="0" animBg="1"/>
      <p:bldP spid="153" grpId="1" bldLvl="0" animBg="1"/>
      <p:bldP spid="154" grpId="0" bldLvl="0" animBg="1"/>
      <p:bldP spid="154" grpId="1" bldLvl="0" animBg="1"/>
      <p:bldP spid="155" grpId="0" bldLvl="0" animBg="1"/>
      <p:bldP spid="155" grpId="1" bldLvl="0" animBg="1"/>
      <p:bldP spid="156" grpId="0" bldLvl="0" animBg="1"/>
      <p:bldP spid="156" grpId="1" bldLvl="0" animBg="1"/>
      <p:bldP spid="157" grpId="0" bldLvl="0" animBg="1"/>
      <p:bldP spid="157" grpId="1" bldLvl="0" animBg="1"/>
      <p:bldP spid="158" grpId="0" bldLvl="0" animBg="1"/>
      <p:bldP spid="158" grpId="1" bldLvl="0" animBg="1"/>
      <p:bldP spid="159" grpId="0" bldLvl="0" animBg="1"/>
      <p:bldP spid="159" grpId="1" bldLvl="0" animBg="1"/>
      <p:bldP spid="160" grpId="0" bldLvl="0" animBg="1"/>
      <p:bldP spid="160" grpId="1" bldLvl="0" animBg="1"/>
      <p:bldP spid="161" grpId="0" bldLvl="0" animBg="1"/>
      <p:bldP spid="161" grpId="1" bldLvl="0" animBg="1"/>
      <p:bldP spid="162" grpId="0" bldLvl="0" animBg="1"/>
      <p:bldP spid="162" grpId="1" bldLvl="0" animBg="1"/>
      <p:bldP spid="163" grpId="0" bldLvl="0" animBg="1"/>
      <p:bldP spid="163" grpId="1" bldLvl="0" animBg="1"/>
      <p:bldP spid="164" grpId="0" bldLvl="0" animBg="1"/>
      <p:bldP spid="164" grpId="1" bldLvl="0" animBg="1"/>
      <p:bldP spid="165" grpId="0" bldLvl="0" animBg="1"/>
      <p:bldP spid="165" grpId="1" bldLvl="0" animBg="1"/>
      <p:bldP spid="166" grpId="0" bldLvl="0" animBg="1"/>
      <p:bldP spid="166" grpId="1" bldLvl="0" animBg="1"/>
      <p:bldP spid="167" grpId="0" bldLvl="0" animBg="1"/>
      <p:bldP spid="167" grpId="1" bldLvl="0" animBg="1"/>
      <p:bldP spid="168" grpId="0" bldLvl="0" animBg="1"/>
      <p:bldP spid="168" grpId="1" bldLvl="0" animBg="1"/>
      <p:bldP spid="169" grpId="0" bldLvl="0" animBg="1"/>
      <p:bldP spid="169" grpId="1" bldLvl="0" animBg="1"/>
      <p:bldP spid="170" grpId="0" bldLvl="0" animBg="1"/>
      <p:bldP spid="170" grpId="1" bldLvl="0" animBg="1"/>
      <p:bldP spid="171" grpId="0" bldLvl="0" animBg="1"/>
      <p:bldP spid="171" grpId="1" bldLvl="0" animBg="1"/>
      <p:bldP spid="172" grpId="0" bldLvl="0" animBg="1"/>
      <p:bldP spid="172" grpId="1" bldLvl="0" animBg="1"/>
      <p:bldP spid="173" grpId="0" bldLvl="0" animBg="1"/>
      <p:bldP spid="173" grpId="1" bldLvl="0" animBg="1"/>
      <p:bldP spid="174" grpId="0" bldLvl="0" animBg="1"/>
      <p:bldP spid="174" grpId="1" bldLvl="0" animBg="1"/>
      <p:bldP spid="175" grpId="0" bldLvl="0" animBg="1"/>
      <p:bldP spid="175" grpId="1" bldLvl="0" animBg="1"/>
      <p:bldP spid="176" grpId="0" bldLvl="0" animBg="1"/>
      <p:bldP spid="176" grpId="1" bldLvl="0" animBg="1"/>
      <p:bldP spid="177" grpId="0" bldLvl="0" animBg="1"/>
      <p:bldP spid="177" grpId="1" bldLvl="0" animBg="1"/>
      <p:bldP spid="178" grpId="0" bldLvl="0" animBg="1"/>
      <p:bldP spid="178" grpId="1" bldLvl="0" animBg="1"/>
      <p:bldP spid="179" grpId="0" bldLvl="0" animBg="1"/>
      <p:bldP spid="179" grpId="1" bldLvl="0" animBg="1"/>
      <p:bldP spid="180" grpId="0" bldLvl="0" animBg="1"/>
      <p:bldP spid="180" grpId="1" bldLvl="0" animBg="1"/>
      <p:bldP spid="331" grpId="0" bldLvl="0" animBg="1"/>
      <p:bldP spid="331" grpId="1" bldLvl="0" animBg="1"/>
      <p:bldP spid="332" grpId="0" bldLvl="0" animBg="1"/>
      <p:bldP spid="332" grpId="1" bldLvl="0" animBg="1"/>
      <p:bldP spid="333" grpId="0" bldLvl="0" animBg="1"/>
      <p:bldP spid="333" grpId="1" bldLvl="0" animBg="1"/>
      <p:bldP spid="334" grpId="0" bldLvl="0" animBg="1"/>
      <p:bldP spid="334" grpId="1" bldLvl="0" animBg="1"/>
      <p:bldP spid="335" grpId="0" bldLvl="0" animBg="1"/>
      <p:bldP spid="335" grpId="1" bldLvl="0" animBg="1"/>
      <p:bldP spid="336" grpId="0" bldLvl="0" animBg="1"/>
      <p:bldP spid="336" grpId="1" bldLvl="0" animBg="1"/>
      <p:bldP spid="337" grpId="0" bldLvl="0" animBg="1"/>
      <p:bldP spid="337" grpId="1" bldLvl="0" animBg="1"/>
      <p:bldP spid="338" grpId="0" bldLvl="0" animBg="1"/>
      <p:bldP spid="338" grpId="1" bldLvl="0" animBg="1"/>
      <p:bldP spid="339" grpId="0" bldLvl="0" animBg="1"/>
      <p:bldP spid="339" grpId="1" bldLvl="0" animBg="1"/>
      <p:bldP spid="340" grpId="0" bldLvl="0" animBg="1"/>
      <p:bldP spid="340" grpId="1" bldLvl="0" animBg="1"/>
      <p:bldP spid="341" grpId="0" bldLvl="0" animBg="1"/>
      <p:bldP spid="341" grpId="1" bldLvl="0" animBg="1"/>
      <p:bldP spid="342" grpId="0" bldLvl="0" animBg="1"/>
      <p:bldP spid="342" grpId="1" bldLvl="0" animBg="1"/>
      <p:bldP spid="343" grpId="0" bldLvl="0" animBg="1"/>
      <p:bldP spid="343"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006800" y="4420404"/>
            <a:ext cx="6290335" cy="423545"/>
          </a:xfrm>
          <a:prstGeom prst="rect">
            <a:avLst/>
          </a:prstGeom>
        </p:spPr>
        <p:txBody>
          <a:bodyPr wrap="square">
            <a:spAutoFit/>
          </a:bodyPr>
          <a:lstStyle/>
          <a:p>
            <a:pPr algn="ctr">
              <a:lnSpc>
                <a:spcPct val="120000"/>
              </a:lnSpc>
            </a:pPr>
            <a:r>
              <a:rPr>
                <a:solidFill>
                  <a:schemeClr val="tx1">
                    <a:lumMod val="95000"/>
                    <a:lumOff val="5000"/>
                  </a:schemeClr>
                </a:solidFill>
                <a:cs typeface="+mn-ea"/>
                <a:sym typeface="+mn-lt"/>
              </a:rPr>
              <a:t>Do you like carnival?</a:t>
            </a:r>
            <a:endParaRPr>
              <a:solidFill>
                <a:schemeClr val="tx1">
                  <a:lumMod val="95000"/>
                  <a:lumOff val="5000"/>
                </a:schemeClr>
              </a:solidFill>
              <a:cs typeface="+mn-ea"/>
              <a:sym typeface="+mn-lt"/>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rcRect l="61324" t="61743" r="21092" b="16439"/>
          <a:stretch>
            <a:fillRect/>
          </a:stretch>
        </p:blipFill>
        <p:spPr>
          <a:xfrm>
            <a:off x="5197710" y="1206034"/>
            <a:ext cx="1908514" cy="2367971"/>
          </a:xfrm>
          <a:custGeom>
            <a:avLst/>
            <a:gdLst>
              <a:gd name="connsiteX0" fmla="*/ 0 w 1371600"/>
              <a:gd name="connsiteY0" fmla="*/ 0 h 1701800"/>
              <a:gd name="connsiteX1" fmla="*/ 1206500 w 1371600"/>
              <a:gd name="connsiteY1" fmla="*/ 0 h 1701800"/>
              <a:gd name="connsiteX2" fmla="*/ 1206500 w 1371600"/>
              <a:gd name="connsiteY2" fmla="*/ 150813 h 1701800"/>
              <a:gd name="connsiteX3" fmla="*/ 1371600 w 1371600"/>
              <a:gd name="connsiteY3" fmla="*/ 150813 h 1701800"/>
              <a:gd name="connsiteX4" fmla="*/ 1371600 w 1371600"/>
              <a:gd name="connsiteY4" fmla="*/ 1244600 h 1701800"/>
              <a:gd name="connsiteX5" fmla="*/ 1117600 w 1371600"/>
              <a:gd name="connsiteY5" fmla="*/ 1244600 h 1701800"/>
              <a:gd name="connsiteX6" fmla="*/ 1117600 w 1371600"/>
              <a:gd name="connsiteY6" fmla="*/ 1701800 h 1701800"/>
              <a:gd name="connsiteX7" fmla="*/ 215900 w 1371600"/>
              <a:gd name="connsiteY7" fmla="*/ 1701800 h 1701800"/>
              <a:gd name="connsiteX8" fmla="*/ 215900 w 1371600"/>
              <a:gd name="connsiteY8" fmla="*/ 1244600 h 1701800"/>
              <a:gd name="connsiteX9" fmla="*/ 0 w 1371600"/>
              <a:gd name="connsiteY9" fmla="*/ 124460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701800">
                <a:moveTo>
                  <a:pt x="0" y="0"/>
                </a:moveTo>
                <a:lnTo>
                  <a:pt x="1206500" y="0"/>
                </a:lnTo>
                <a:lnTo>
                  <a:pt x="1206500" y="150813"/>
                </a:lnTo>
                <a:lnTo>
                  <a:pt x="1371600" y="150813"/>
                </a:lnTo>
                <a:lnTo>
                  <a:pt x="1371600" y="1244600"/>
                </a:lnTo>
                <a:lnTo>
                  <a:pt x="1117600" y="1244600"/>
                </a:lnTo>
                <a:lnTo>
                  <a:pt x="1117600" y="1701800"/>
                </a:lnTo>
                <a:lnTo>
                  <a:pt x="215900" y="1701800"/>
                </a:lnTo>
                <a:lnTo>
                  <a:pt x="215900" y="1244600"/>
                </a:lnTo>
                <a:lnTo>
                  <a:pt x="0" y="1244600"/>
                </a:lnTo>
                <a:close/>
              </a:path>
            </a:pathLst>
          </a:custGeom>
        </p:spPr>
      </p:pic>
      <p:sp>
        <p:nvSpPr>
          <p:cNvPr id="17" name="文本框 16"/>
          <p:cNvSpPr txBox="1"/>
          <p:nvPr/>
        </p:nvSpPr>
        <p:spPr>
          <a:xfrm>
            <a:off x="4391155" y="3898295"/>
            <a:ext cx="3521339" cy="521970"/>
          </a:xfrm>
          <a:prstGeom prst="rect">
            <a:avLst/>
          </a:prstGeom>
          <a:noFill/>
        </p:spPr>
        <p:txBody>
          <a:bodyPr wrap="square" rtlCol="0">
            <a:spAutoFit/>
          </a:bodyPr>
          <a:p>
            <a:pPr algn="dist"/>
            <a:r>
              <a:rPr lang="en-US" altLang="zh-CN" sz="2800" smtClean="0">
                <a:solidFill>
                  <a:schemeClr val="tx1">
                    <a:lumMod val="95000"/>
                    <a:lumOff val="5000"/>
                  </a:schemeClr>
                </a:solidFill>
                <a:cs typeface="+mn-ea"/>
                <a:sym typeface="+mn-lt"/>
              </a:rPr>
              <a:t>03.</a:t>
            </a:r>
            <a:r>
              <a:rPr lang="zh-CN" altLang="en-US" smtClean="0">
                <a:solidFill>
                  <a:schemeClr val="tx1">
                    <a:lumMod val="95000"/>
                    <a:lumOff val="5000"/>
                  </a:schemeClr>
                </a:solidFill>
                <a:cs typeface="+mn-ea"/>
                <a:sym typeface="+mn-lt"/>
              </a:rPr>
              <a:t>Brazilian festival</a:t>
            </a:r>
            <a:endParaRPr lang="zh-CN" altLang="en-US" smtClean="0">
              <a:solidFill>
                <a:schemeClr val="tx1">
                  <a:lumMod val="95000"/>
                  <a:lumOff val="5000"/>
                </a:schemeClr>
              </a:solidFill>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Festival</a:t>
              </a:r>
              <a:endParaRPr lang="en-US" altLang="zh-CN" sz="2400">
                <a:solidFill>
                  <a:srgbClr val="4D4D4D"/>
                </a:solidFill>
                <a:cs typeface="+mn-ea"/>
                <a:sym typeface="+mn-lt"/>
              </a:endParaRPr>
            </a:p>
          </p:txBody>
        </p:sp>
      </p:grpSp>
      <p:pic>
        <p:nvPicPr>
          <p:cNvPr id="27" name="图片 26"/>
          <p:cNvPicPr>
            <a:picLocks noChangeAspect="1"/>
          </p:cNvPicPr>
          <p:nvPr/>
        </p:nvPicPr>
        <p:blipFill>
          <a:blip r:embed="rId1"/>
          <a:stretch>
            <a:fillRect/>
          </a:stretch>
        </p:blipFill>
        <p:spPr>
          <a:xfrm rot="5400000">
            <a:off x="2176848" y="1946641"/>
            <a:ext cx="603166" cy="1031724"/>
          </a:xfrm>
          <a:prstGeom prst="rect">
            <a:avLst/>
          </a:prstGeom>
        </p:spPr>
      </p:pic>
      <p:pic>
        <p:nvPicPr>
          <p:cNvPr id="29" name="图片 28"/>
          <p:cNvPicPr>
            <a:picLocks noChangeAspect="1"/>
          </p:cNvPicPr>
          <p:nvPr/>
        </p:nvPicPr>
        <p:blipFill>
          <a:blip r:embed="rId1"/>
          <a:stretch>
            <a:fillRect/>
          </a:stretch>
        </p:blipFill>
        <p:spPr>
          <a:xfrm rot="5400000">
            <a:off x="2213350" y="4297005"/>
            <a:ext cx="603166" cy="1031724"/>
          </a:xfrm>
          <a:prstGeom prst="rect">
            <a:avLst/>
          </a:prstGeom>
        </p:spPr>
      </p:pic>
      <p:pic>
        <p:nvPicPr>
          <p:cNvPr id="30" name="图片 29"/>
          <p:cNvPicPr>
            <a:picLocks noChangeAspect="1"/>
          </p:cNvPicPr>
          <p:nvPr/>
        </p:nvPicPr>
        <p:blipFill>
          <a:blip r:embed="rId1"/>
          <a:stretch>
            <a:fillRect/>
          </a:stretch>
        </p:blipFill>
        <p:spPr>
          <a:xfrm rot="5400000">
            <a:off x="7320311" y="1900927"/>
            <a:ext cx="603166" cy="1031724"/>
          </a:xfrm>
          <a:prstGeom prst="rect">
            <a:avLst/>
          </a:prstGeom>
        </p:spPr>
      </p:pic>
      <p:pic>
        <p:nvPicPr>
          <p:cNvPr id="31" name="图片 30"/>
          <p:cNvPicPr>
            <a:picLocks noChangeAspect="1"/>
          </p:cNvPicPr>
          <p:nvPr/>
        </p:nvPicPr>
        <p:blipFill>
          <a:blip r:embed="rId1"/>
          <a:stretch>
            <a:fillRect/>
          </a:stretch>
        </p:blipFill>
        <p:spPr>
          <a:xfrm rot="5400000">
            <a:off x="7370282" y="4175290"/>
            <a:ext cx="603166" cy="1031724"/>
          </a:xfrm>
          <a:prstGeom prst="rect">
            <a:avLst/>
          </a:prstGeom>
        </p:spPr>
      </p:pic>
      <p:pic>
        <p:nvPicPr>
          <p:cNvPr id="2" name="图片 1" descr="900x600_7QRO42AP4T8F0001"/>
          <p:cNvPicPr>
            <a:picLocks noChangeAspect="1"/>
          </p:cNvPicPr>
          <p:nvPr/>
        </p:nvPicPr>
        <p:blipFill>
          <a:blip r:embed="rId2"/>
          <a:stretch>
            <a:fillRect/>
          </a:stretch>
        </p:blipFill>
        <p:spPr>
          <a:xfrm>
            <a:off x="3232150" y="4036060"/>
            <a:ext cx="2861945" cy="1908810"/>
          </a:xfrm>
          <a:prstGeom prst="rect">
            <a:avLst/>
          </a:prstGeom>
        </p:spPr>
      </p:pic>
      <p:pic>
        <p:nvPicPr>
          <p:cNvPr id="3" name="图片 2" descr="138519903"/>
          <p:cNvPicPr>
            <a:picLocks noChangeAspect="1"/>
          </p:cNvPicPr>
          <p:nvPr/>
        </p:nvPicPr>
        <p:blipFill>
          <a:blip r:embed="rId3"/>
          <a:stretch>
            <a:fillRect/>
          </a:stretch>
        </p:blipFill>
        <p:spPr>
          <a:xfrm>
            <a:off x="3232150" y="1338580"/>
            <a:ext cx="2976880" cy="1873250"/>
          </a:xfrm>
          <a:prstGeom prst="rect">
            <a:avLst/>
          </a:prstGeom>
        </p:spPr>
      </p:pic>
      <p:pic>
        <p:nvPicPr>
          <p:cNvPr id="15" name="图片 14" descr="1083678660353205189"/>
          <p:cNvPicPr>
            <a:picLocks noChangeAspect="1"/>
          </p:cNvPicPr>
          <p:nvPr/>
        </p:nvPicPr>
        <p:blipFill>
          <a:blip r:embed="rId4"/>
          <a:stretch>
            <a:fillRect/>
          </a:stretch>
        </p:blipFill>
        <p:spPr>
          <a:xfrm>
            <a:off x="8347075" y="1301115"/>
            <a:ext cx="3015615" cy="2006600"/>
          </a:xfrm>
          <a:prstGeom prst="rect">
            <a:avLst/>
          </a:prstGeom>
        </p:spPr>
      </p:pic>
      <p:pic>
        <p:nvPicPr>
          <p:cNvPr id="16" name="图片 15" descr="1762033354210540293"/>
          <p:cNvPicPr>
            <a:picLocks noChangeAspect="1"/>
          </p:cNvPicPr>
          <p:nvPr/>
        </p:nvPicPr>
        <p:blipFill>
          <a:blip r:embed="rId5"/>
          <a:stretch>
            <a:fillRect/>
          </a:stretch>
        </p:blipFill>
        <p:spPr>
          <a:xfrm>
            <a:off x="8347075" y="3782695"/>
            <a:ext cx="3016250" cy="207772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0-#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0-#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Festival</a:t>
              </a:r>
              <a:endParaRPr lang="en-US" altLang="zh-CN" sz="2400">
                <a:solidFill>
                  <a:srgbClr val="4D4D4D"/>
                </a:solidFill>
                <a:cs typeface="+mn-ea"/>
                <a:sym typeface="+mn-lt"/>
              </a:endParaRPr>
            </a:p>
          </p:txBody>
        </p:sp>
      </p:grpSp>
      <p:pic>
        <p:nvPicPr>
          <p:cNvPr id="2" name="图片 1" descr="ce7bMEJ9D9qg"/>
          <p:cNvPicPr>
            <a:picLocks noChangeAspect="1"/>
          </p:cNvPicPr>
          <p:nvPr/>
        </p:nvPicPr>
        <p:blipFill>
          <a:blip r:embed="rId1"/>
          <a:stretch>
            <a:fillRect/>
          </a:stretch>
        </p:blipFill>
        <p:spPr>
          <a:xfrm>
            <a:off x="553720" y="1021715"/>
            <a:ext cx="2987675" cy="1965325"/>
          </a:xfrm>
          <a:prstGeom prst="rect">
            <a:avLst/>
          </a:prstGeom>
        </p:spPr>
      </p:pic>
      <p:pic>
        <p:nvPicPr>
          <p:cNvPr id="3" name="图片 2" descr="20150217090249635"/>
          <p:cNvPicPr>
            <a:picLocks noChangeAspect="1"/>
          </p:cNvPicPr>
          <p:nvPr/>
        </p:nvPicPr>
        <p:blipFill>
          <a:blip r:embed="rId2"/>
          <a:stretch>
            <a:fillRect/>
          </a:stretch>
        </p:blipFill>
        <p:spPr>
          <a:xfrm>
            <a:off x="645795" y="4284345"/>
            <a:ext cx="2895600" cy="1926590"/>
          </a:xfrm>
          <a:prstGeom prst="rect">
            <a:avLst/>
          </a:prstGeom>
        </p:spPr>
      </p:pic>
      <p:pic>
        <p:nvPicPr>
          <p:cNvPr id="16" name="图片 15" descr="d39588fbf0d747d6bcd99bbfb63950c4"/>
          <p:cNvPicPr>
            <a:picLocks noChangeAspect="1"/>
          </p:cNvPicPr>
          <p:nvPr/>
        </p:nvPicPr>
        <p:blipFill>
          <a:blip r:embed="rId3"/>
          <a:stretch>
            <a:fillRect/>
          </a:stretch>
        </p:blipFill>
        <p:spPr>
          <a:xfrm>
            <a:off x="4568825" y="1021715"/>
            <a:ext cx="3486785" cy="1965325"/>
          </a:xfrm>
          <a:prstGeom prst="rect">
            <a:avLst/>
          </a:prstGeom>
        </p:spPr>
      </p:pic>
      <p:pic>
        <p:nvPicPr>
          <p:cNvPr id="17" name="图片 16" descr="xes_53365e04e41496043705113d95a049e9"/>
          <p:cNvPicPr>
            <a:picLocks noChangeAspect="1"/>
          </p:cNvPicPr>
          <p:nvPr/>
        </p:nvPicPr>
        <p:blipFill>
          <a:blip r:embed="rId4"/>
          <a:stretch>
            <a:fillRect/>
          </a:stretch>
        </p:blipFill>
        <p:spPr>
          <a:xfrm>
            <a:off x="8914765" y="1021715"/>
            <a:ext cx="2985135" cy="1964690"/>
          </a:xfrm>
          <a:prstGeom prst="rect">
            <a:avLst/>
          </a:prstGeom>
        </p:spPr>
      </p:pic>
      <p:pic>
        <p:nvPicPr>
          <p:cNvPr id="18" name="图片 17" descr="a3bdd735108891b575fed79efbdecddc"/>
          <p:cNvPicPr>
            <a:picLocks noChangeAspect="1"/>
          </p:cNvPicPr>
          <p:nvPr/>
        </p:nvPicPr>
        <p:blipFill>
          <a:blip r:embed="rId5"/>
          <a:stretch>
            <a:fillRect/>
          </a:stretch>
        </p:blipFill>
        <p:spPr>
          <a:xfrm>
            <a:off x="8906510" y="4215130"/>
            <a:ext cx="2993390" cy="1995805"/>
          </a:xfrm>
          <a:prstGeom prst="rect">
            <a:avLst/>
          </a:prstGeom>
        </p:spPr>
      </p:pic>
      <p:sp>
        <p:nvSpPr>
          <p:cNvPr id="19" name="文本框 18"/>
          <p:cNvSpPr txBox="1"/>
          <p:nvPr/>
        </p:nvSpPr>
        <p:spPr>
          <a:xfrm>
            <a:off x="4231005" y="3456305"/>
            <a:ext cx="3946525" cy="2584450"/>
          </a:xfrm>
          <a:prstGeom prst="rect">
            <a:avLst/>
          </a:prstGeom>
          <a:noFill/>
        </p:spPr>
        <p:txBody>
          <a:bodyPr wrap="square" rtlCol="0">
            <a:spAutoFit/>
          </a:bodyPr>
          <a:p>
            <a:pPr algn="l"/>
            <a:r>
              <a:rPr lang="zh-CN" altLang="en-US"/>
              <a:t>Mardi gras is a Christian festival of feasting and revelry before lent.</a:t>
            </a:r>
            <a:endParaRPr lang="zh-CN" altLang="en-US"/>
          </a:p>
          <a:p>
            <a:pPr algn="l"/>
            <a:r>
              <a:rPr lang="zh-CN" altLang="en-US"/>
              <a:t>Originally it was extended from the main festival to the day before,but now it is usually limited to the days before.Prevalent in Europe and the United</a:t>
            </a:r>
            <a:endParaRPr lang="zh-CN" altLang="en-US"/>
          </a:p>
          <a:p>
            <a:pPr algn="l"/>
            <a:r>
              <a:rPr lang="zh-CN" altLang="en-US"/>
              <a:t>States.</a:t>
            </a:r>
            <a:endParaRPr lang="zh-CN" altLang="en-US"/>
          </a:p>
        </p:txBody>
      </p:sp>
    </p:spTree>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Festival</a:t>
              </a:r>
              <a:endParaRPr lang="en-US" altLang="zh-CN" sz="2400">
                <a:solidFill>
                  <a:srgbClr val="4D4D4D"/>
                </a:solidFill>
                <a:cs typeface="+mn-ea"/>
                <a:sym typeface="+mn-lt"/>
              </a:endParaRPr>
            </a:p>
          </p:txBody>
        </p:sp>
      </p:grpSp>
      <p:sp>
        <p:nvSpPr>
          <p:cNvPr id="2" name="文本框 1"/>
          <p:cNvSpPr txBox="1"/>
          <p:nvPr/>
        </p:nvSpPr>
        <p:spPr>
          <a:xfrm>
            <a:off x="1746885" y="1950085"/>
            <a:ext cx="8698230" cy="3415030"/>
          </a:xfrm>
          <a:prstGeom prst="rect">
            <a:avLst/>
          </a:prstGeom>
          <a:noFill/>
        </p:spPr>
        <p:txBody>
          <a:bodyPr wrap="none" rtlCol="0">
            <a:spAutoFit/>
          </a:bodyPr>
          <a:p>
            <a:pPr algn="l"/>
            <a:r>
              <a:rPr lang="zh-CN" altLang="en-US"/>
              <a:t>Many countries have a traditional carnival festival.Masquerade,floats,masks,</a:t>
            </a:r>
            <a:endParaRPr lang="zh-CN" altLang="en-US"/>
          </a:p>
          <a:p>
            <a:pPr algn="l"/>
            <a:r>
              <a:rPr lang="zh-CN" altLang="en-US"/>
              <a:t>and feasts are the main features of carnival.Although these festivals are </a:t>
            </a:r>
            <a:endParaRPr lang="zh-CN" altLang="en-US"/>
          </a:p>
          <a:p>
            <a:pPr algn="l"/>
            <a:r>
              <a:rPr lang="zh-CN" altLang="en-US"/>
              <a:t>held at different times ,most are held in February and march.</a:t>
            </a:r>
            <a:endParaRPr lang="zh-CN" altLang="en-US"/>
          </a:p>
          <a:p>
            <a:pPr algn="l"/>
            <a:endParaRPr lang="zh-CN" altLang="en-US"/>
          </a:p>
          <a:p>
            <a:pPr algn="l"/>
            <a:r>
              <a:rPr lang="zh-CN" altLang="en-US"/>
              <a:t>The Brazilian carnival is called the biggest carnival in the world.In Brazil's</a:t>
            </a:r>
            <a:endParaRPr lang="zh-CN" altLang="en-US"/>
          </a:p>
          <a:p>
            <a:pPr algn="l"/>
            <a:r>
              <a:rPr lang="zh-CN" altLang="en-US"/>
              <a:t>carnival,everyone is not willing to express themselves,but to help others</a:t>
            </a:r>
            <a:endParaRPr lang="zh-CN" altLang="en-US"/>
          </a:p>
          <a:p>
            <a:pPr algn="l"/>
            <a:r>
              <a:rPr lang="zh-CN" altLang="en-US"/>
              <a:t>Some men want to be feminine;And some normally introverted women dance </a:t>
            </a:r>
            <a:endParaRPr lang="zh-CN" altLang="en-US"/>
          </a:p>
          <a:p>
            <a:pPr algn="l"/>
            <a:r>
              <a:rPr lang="zh-CN" altLang="en-US"/>
              <a:t>feverishly,trying to imitate the agility and power of others.Orgy often </a:t>
            </a:r>
            <a:endParaRPr lang="zh-CN" altLang="en-US"/>
          </a:p>
          <a:p>
            <a:pPr algn="l"/>
            <a:r>
              <a:rPr lang="zh-CN" altLang="en-US"/>
              <a:t>appears "transvestite",this is the product of history.Brazil's carnival</a:t>
            </a:r>
            <a:endParaRPr lang="zh-CN" altLang="en-US"/>
          </a:p>
          <a:p>
            <a:pPr algn="l"/>
            <a:r>
              <a:rPr lang="zh-CN" altLang="en-US"/>
              <a:t>craze for femininity can be said to be unique in the world.In Brazil's </a:t>
            </a:r>
            <a:endParaRPr lang="zh-CN" altLang="en-US"/>
          </a:p>
          <a:p>
            <a:pPr algn="l"/>
            <a:r>
              <a:rPr lang="zh-CN" altLang="en-US"/>
              <a:t>carnival,Rio DE janeiro carnival is the world's most famous,the most </a:t>
            </a:r>
            <a:endParaRPr lang="zh-CN" altLang="en-US"/>
          </a:p>
          <a:p>
            <a:pPr algn="l"/>
            <a:r>
              <a:rPr lang="zh-CN" altLang="en-US"/>
              <a:t>fascinating .</a:t>
            </a:r>
            <a:endParaRPr lang="zh-CN" altLang="en-US"/>
          </a:p>
        </p:txBody>
      </p:sp>
      <p:pic>
        <p:nvPicPr>
          <p:cNvPr id="3" name="图片 2" descr="fbc8e17e14654443b12916185cdf4f7b"/>
          <p:cNvPicPr>
            <a:picLocks noChangeAspect="1"/>
          </p:cNvPicPr>
          <p:nvPr/>
        </p:nvPicPr>
        <p:blipFill>
          <a:blip r:embed="rId1"/>
          <a:stretch>
            <a:fillRect/>
          </a:stretch>
        </p:blipFill>
        <p:spPr>
          <a:xfrm>
            <a:off x="3152140" y="5365115"/>
            <a:ext cx="1965960" cy="1504315"/>
          </a:xfrm>
          <a:prstGeom prst="rect">
            <a:avLst/>
          </a:prstGeom>
        </p:spPr>
      </p:pic>
      <p:pic>
        <p:nvPicPr>
          <p:cNvPr id="15" name="图片 14" descr="20170207081647_e8ddb55a8f3386258180093b4de01a5f_2"/>
          <p:cNvPicPr>
            <a:picLocks noChangeAspect="1"/>
          </p:cNvPicPr>
          <p:nvPr/>
        </p:nvPicPr>
        <p:blipFill>
          <a:blip r:embed="rId2"/>
          <a:stretch>
            <a:fillRect/>
          </a:stretch>
        </p:blipFill>
        <p:spPr>
          <a:xfrm>
            <a:off x="6464300" y="5313045"/>
            <a:ext cx="2329815" cy="1556385"/>
          </a:xfrm>
          <a:prstGeom prst="rect">
            <a:avLst/>
          </a:prstGeom>
        </p:spPr>
      </p:pic>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006800" y="4420404"/>
            <a:ext cx="6290335" cy="423545"/>
          </a:xfrm>
          <a:prstGeom prst="rect">
            <a:avLst/>
          </a:prstGeom>
        </p:spPr>
        <p:txBody>
          <a:bodyPr wrap="square">
            <a:spAutoFit/>
          </a:bodyPr>
          <a:lstStyle/>
          <a:p>
            <a:pPr algn="ctr">
              <a:lnSpc>
                <a:spcPct val="120000"/>
              </a:lnSpc>
            </a:pPr>
            <a:r>
              <a:rPr>
                <a:solidFill>
                  <a:schemeClr val="tx1">
                    <a:lumMod val="95000"/>
                    <a:lumOff val="5000"/>
                  </a:schemeClr>
                </a:solidFill>
                <a:cs typeface="+mn-ea"/>
                <a:sym typeface="+mn-lt"/>
              </a:rPr>
              <a:t>Do you like to eat food?</a:t>
            </a:r>
            <a:endParaRPr>
              <a:solidFill>
                <a:schemeClr val="tx1">
                  <a:lumMod val="95000"/>
                  <a:lumOff val="5000"/>
                </a:schemeClr>
              </a:solidFill>
              <a:cs typeface="+mn-ea"/>
              <a:sym typeface="+mn-lt"/>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rcRect l="61324" t="61743" r="21092" b="16439"/>
          <a:stretch>
            <a:fillRect/>
          </a:stretch>
        </p:blipFill>
        <p:spPr>
          <a:xfrm>
            <a:off x="5197710" y="1206034"/>
            <a:ext cx="1908514" cy="2367971"/>
          </a:xfrm>
          <a:custGeom>
            <a:avLst/>
            <a:gdLst>
              <a:gd name="connsiteX0" fmla="*/ 0 w 1371600"/>
              <a:gd name="connsiteY0" fmla="*/ 0 h 1701800"/>
              <a:gd name="connsiteX1" fmla="*/ 1206500 w 1371600"/>
              <a:gd name="connsiteY1" fmla="*/ 0 h 1701800"/>
              <a:gd name="connsiteX2" fmla="*/ 1206500 w 1371600"/>
              <a:gd name="connsiteY2" fmla="*/ 150813 h 1701800"/>
              <a:gd name="connsiteX3" fmla="*/ 1371600 w 1371600"/>
              <a:gd name="connsiteY3" fmla="*/ 150813 h 1701800"/>
              <a:gd name="connsiteX4" fmla="*/ 1371600 w 1371600"/>
              <a:gd name="connsiteY4" fmla="*/ 1244600 h 1701800"/>
              <a:gd name="connsiteX5" fmla="*/ 1117600 w 1371600"/>
              <a:gd name="connsiteY5" fmla="*/ 1244600 h 1701800"/>
              <a:gd name="connsiteX6" fmla="*/ 1117600 w 1371600"/>
              <a:gd name="connsiteY6" fmla="*/ 1701800 h 1701800"/>
              <a:gd name="connsiteX7" fmla="*/ 215900 w 1371600"/>
              <a:gd name="connsiteY7" fmla="*/ 1701800 h 1701800"/>
              <a:gd name="connsiteX8" fmla="*/ 215900 w 1371600"/>
              <a:gd name="connsiteY8" fmla="*/ 1244600 h 1701800"/>
              <a:gd name="connsiteX9" fmla="*/ 0 w 1371600"/>
              <a:gd name="connsiteY9" fmla="*/ 124460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701800">
                <a:moveTo>
                  <a:pt x="0" y="0"/>
                </a:moveTo>
                <a:lnTo>
                  <a:pt x="1206500" y="0"/>
                </a:lnTo>
                <a:lnTo>
                  <a:pt x="1206500" y="150813"/>
                </a:lnTo>
                <a:lnTo>
                  <a:pt x="1371600" y="150813"/>
                </a:lnTo>
                <a:lnTo>
                  <a:pt x="1371600" y="1244600"/>
                </a:lnTo>
                <a:lnTo>
                  <a:pt x="1117600" y="1244600"/>
                </a:lnTo>
                <a:lnTo>
                  <a:pt x="1117600" y="1701800"/>
                </a:lnTo>
                <a:lnTo>
                  <a:pt x="215900" y="1701800"/>
                </a:lnTo>
                <a:lnTo>
                  <a:pt x="215900" y="1244600"/>
                </a:lnTo>
                <a:lnTo>
                  <a:pt x="0" y="1244600"/>
                </a:lnTo>
                <a:close/>
              </a:path>
            </a:pathLst>
          </a:custGeom>
        </p:spPr>
      </p:pic>
      <p:sp>
        <p:nvSpPr>
          <p:cNvPr id="2" name="文本框 1"/>
          <p:cNvSpPr txBox="1"/>
          <p:nvPr/>
        </p:nvSpPr>
        <p:spPr>
          <a:xfrm>
            <a:off x="4391790" y="3898575"/>
            <a:ext cx="3521339" cy="521970"/>
          </a:xfrm>
          <a:prstGeom prst="rect">
            <a:avLst/>
          </a:prstGeom>
          <a:noFill/>
        </p:spPr>
        <p:txBody>
          <a:bodyPr wrap="square" rtlCol="0">
            <a:spAutoFit/>
          </a:bodyPr>
          <a:p>
            <a:pPr algn="dist"/>
            <a:r>
              <a:rPr lang="en-US" altLang="zh-CN" sz="2800" smtClean="0">
                <a:solidFill>
                  <a:schemeClr val="tx1">
                    <a:lumMod val="95000"/>
                    <a:lumOff val="5000"/>
                  </a:schemeClr>
                </a:solidFill>
                <a:cs typeface="+mn-ea"/>
                <a:sym typeface="+mn-lt"/>
              </a:rPr>
              <a:t>04.</a:t>
            </a:r>
            <a:r>
              <a:rPr lang="zh-CN" altLang="en-US" smtClean="0">
                <a:solidFill>
                  <a:schemeClr val="tx1">
                    <a:lumMod val="95000"/>
                    <a:lumOff val="5000"/>
                  </a:schemeClr>
                </a:solidFill>
                <a:cs typeface="+mn-ea"/>
                <a:sym typeface="+mn-lt"/>
              </a:rPr>
              <a:t>Brazilian cuisine</a:t>
            </a:r>
            <a:endParaRPr lang="zh-CN" altLang="en-US" smtClean="0">
              <a:solidFill>
                <a:schemeClr val="tx1">
                  <a:lumMod val="95000"/>
                  <a:lumOff val="5000"/>
                </a:schemeClr>
              </a:solidFill>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Food</a:t>
              </a:r>
              <a:endParaRPr lang="en-US" altLang="zh-CN" sz="2400">
                <a:solidFill>
                  <a:srgbClr val="4D4D4D"/>
                </a:solidFill>
                <a:cs typeface="+mn-ea"/>
                <a:sym typeface="+mn-lt"/>
              </a:endParaRPr>
            </a:p>
          </p:txBody>
        </p:sp>
      </p:grpSp>
      <p:pic>
        <p:nvPicPr>
          <p:cNvPr id="2" name="图片 1" descr="图片1"/>
          <p:cNvPicPr>
            <a:picLocks noChangeAspect="1"/>
          </p:cNvPicPr>
          <p:nvPr/>
        </p:nvPicPr>
        <p:blipFill>
          <a:blip r:embed="rId1"/>
          <a:stretch>
            <a:fillRect/>
          </a:stretch>
        </p:blipFill>
        <p:spPr>
          <a:xfrm>
            <a:off x="-12700" y="3364865"/>
            <a:ext cx="4018280" cy="3485515"/>
          </a:xfrm>
          <a:prstGeom prst="rect">
            <a:avLst/>
          </a:prstGeom>
        </p:spPr>
      </p:pic>
      <p:pic>
        <p:nvPicPr>
          <p:cNvPr id="3" name="图片 2" descr="图片2"/>
          <p:cNvPicPr>
            <a:picLocks noChangeAspect="1"/>
          </p:cNvPicPr>
          <p:nvPr/>
        </p:nvPicPr>
        <p:blipFill>
          <a:blip r:embed="rId2"/>
          <a:stretch>
            <a:fillRect/>
          </a:stretch>
        </p:blipFill>
        <p:spPr>
          <a:xfrm rot="540000">
            <a:off x="7466330" y="964565"/>
            <a:ext cx="4178300" cy="2767330"/>
          </a:xfrm>
          <a:prstGeom prst="rect">
            <a:avLst/>
          </a:prstGeom>
        </p:spPr>
      </p:pic>
      <p:pic>
        <p:nvPicPr>
          <p:cNvPr id="15" name="图片 14" descr="图片3"/>
          <p:cNvPicPr>
            <a:picLocks noChangeAspect="1"/>
          </p:cNvPicPr>
          <p:nvPr/>
        </p:nvPicPr>
        <p:blipFill>
          <a:blip r:embed="rId3"/>
          <a:stretch>
            <a:fillRect/>
          </a:stretch>
        </p:blipFill>
        <p:spPr>
          <a:xfrm>
            <a:off x="4231005" y="3210560"/>
            <a:ext cx="4102735" cy="3480435"/>
          </a:xfrm>
          <a:prstGeom prst="rect">
            <a:avLst/>
          </a:prstGeom>
        </p:spPr>
      </p:pic>
      <p:sp>
        <p:nvSpPr>
          <p:cNvPr id="16" name="文本框 15"/>
          <p:cNvSpPr txBox="1"/>
          <p:nvPr/>
        </p:nvSpPr>
        <p:spPr>
          <a:xfrm>
            <a:off x="146685" y="1201420"/>
            <a:ext cx="3858895" cy="1106805"/>
          </a:xfrm>
          <a:prstGeom prst="rect">
            <a:avLst/>
          </a:prstGeom>
          <a:noFill/>
        </p:spPr>
        <p:txBody>
          <a:bodyPr wrap="square" rtlCol="0">
            <a:spAutoFit/>
          </a:bodyPr>
          <a:p>
            <a:pPr algn="l"/>
            <a:r>
              <a:rPr lang="zh-CN"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 Here</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are eight must-try Brazilian culinary treats you can eat </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w</a:t>
            </a:r>
            <a:r>
              <a:rPr lang="zh-CN"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hen traveling to Brazil.</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sym typeface="+mn-ea"/>
              </a:rPr>
              <a:t>Such as...</a:t>
            </a:r>
            <a:endParaRPr lang="zh-CN" altLang="zh-CN" b="1" dirty="0">
              <a:solidFill>
                <a:schemeClr val="tx2"/>
              </a:solidFill>
              <a:latin typeface="Arial" panose="020B0604020202020204" pitchFamily="34" charset="0"/>
            </a:endParaRPr>
          </a:p>
          <a:p>
            <a:endParaRPr lang="zh-CN" altLang="en-US"/>
          </a:p>
        </p:txBody>
      </p:sp>
    </p:spTree>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Food</a:t>
              </a:r>
              <a:endParaRPr lang="en-US" altLang="zh-CN" sz="2400">
                <a:solidFill>
                  <a:srgbClr val="4D4D4D"/>
                </a:solidFill>
                <a:cs typeface="+mn-ea"/>
                <a:sym typeface="+mn-lt"/>
              </a:endParaRPr>
            </a:p>
          </p:txBody>
        </p:sp>
      </p:grpSp>
      <p:pic>
        <p:nvPicPr>
          <p:cNvPr id="2" name="图片 1" descr="图片4"/>
          <p:cNvPicPr>
            <a:picLocks noChangeAspect="1"/>
          </p:cNvPicPr>
          <p:nvPr/>
        </p:nvPicPr>
        <p:blipFill>
          <a:blip r:embed="rId1"/>
          <a:stretch>
            <a:fillRect/>
          </a:stretch>
        </p:blipFill>
        <p:spPr>
          <a:xfrm>
            <a:off x="7372985" y="3769995"/>
            <a:ext cx="4043045" cy="2716530"/>
          </a:xfrm>
          <a:prstGeom prst="rect">
            <a:avLst/>
          </a:prstGeom>
        </p:spPr>
      </p:pic>
      <p:sp>
        <p:nvSpPr>
          <p:cNvPr id="3" name="文本框 2"/>
          <p:cNvSpPr txBox="1"/>
          <p:nvPr/>
        </p:nvSpPr>
        <p:spPr>
          <a:xfrm>
            <a:off x="685800" y="1438275"/>
            <a:ext cx="8133715" cy="2584450"/>
          </a:xfrm>
          <a:prstGeom prst="rect">
            <a:avLst/>
          </a:prstGeom>
          <a:noFill/>
        </p:spPr>
        <p:txBody>
          <a:bodyPr wrap="square" rtlCol="0">
            <a:spAutoFit/>
          </a:bodyPr>
          <a:p>
            <a:pPr algn="l"/>
            <a:r>
              <a:rPr lang="zh-CN" altLang="en-US" dirty="0">
                <a:sym typeface="+mn-ea"/>
              </a:rPr>
              <a:t>In Brazil, churrasco is a Portuguese and Spanish term for a type of barbecue which originated in southern Brazil. It features different kinds of meat, pork, sausage and chicken which may be cooked over an open fire. The Brazilians have been barbecuing meat for a long time. Churrasco varies not only because of the variety of meat but also because of the sauces. One common way to serve churrasco in Brazil is ata buffet, with waiters carrying trays of meat around the room and patrons choosing which cuts they want.</a:t>
            </a:r>
            <a:endParaRPr lang="zh-CN" altLang="en-US" b="1" dirty="0"/>
          </a:p>
          <a:p>
            <a:endParaRPr lang="zh-CN" altLang="en-US"/>
          </a:p>
        </p:txBody>
      </p:sp>
    </p:spTree>
  </p:cSld>
  <p:clrMapOvr>
    <a:masterClrMapping/>
  </p:clrMapOvr>
  <p:transition spd="med">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Food</a:t>
              </a:r>
              <a:endParaRPr lang="en-US" altLang="zh-CN" sz="2400">
                <a:solidFill>
                  <a:srgbClr val="4D4D4D"/>
                </a:solidFill>
                <a:cs typeface="+mn-ea"/>
                <a:sym typeface="+mn-lt"/>
              </a:endParaRPr>
            </a:p>
          </p:txBody>
        </p:sp>
      </p:grpSp>
      <p:pic>
        <p:nvPicPr>
          <p:cNvPr id="2" name="图片 1" descr="图片6"/>
          <p:cNvPicPr>
            <a:picLocks noChangeAspect="1"/>
          </p:cNvPicPr>
          <p:nvPr/>
        </p:nvPicPr>
        <p:blipFill>
          <a:blip r:embed="rId1"/>
          <a:stretch>
            <a:fillRect/>
          </a:stretch>
        </p:blipFill>
        <p:spPr>
          <a:xfrm>
            <a:off x="39370" y="4076065"/>
            <a:ext cx="3505200" cy="2776855"/>
          </a:xfrm>
          <a:prstGeom prst="rect">
            <a:avLst/>
          </a:prstGeom>
        </p:spPr>
      </p:pic>
      <p:pic>
        <p:nvPicPr>
          <p:cNvPr id="3" name="图片 2" descr="图片7"/>
          <p:cNvPicPr>
            <a:picLocks noChangeAspect="1"/>
          </p:cNvPicPr>
          <p:nvPr/>
        </p:nvPicPr>
        <p:blipFill>
          <a:blip r:embed="rId2"/>
          <a:stretch>
            <a:fillRect/>
          </a:stretch>
        </p:blipFill>
        <p:spPr>
          <a:xfrm>
            <a:off x="8274685" y="1021715"/>
            <a:ext cx="3934460" cy="2356485"/>
          </a:xfrm>
          <a:prstGeom prst="rect">
            <a:avLst/>
          </a:prstGeom>
        </p:spPr>
      </p:pic>
      <p:pic>
        <p:nvPicPr>
          <p:cNvPr id="15" name="图片 14" descr="图片8"/>
          <p:cNvPicPr>
            <a:picLocks noChangeAspect="1"/>
          </p:cNvPicPr>
          <p:nvPr/>
        </p:nvPicPr>
        <p:blipFill>
          <a:blip r:embed="rId3"/>
          <a:stretch>
            <a:fillRect/>
          </a:stretch>
        </p:blipFill>
        <p:spPr>
          <a:xfrm>
            <a:off x="39370" y="1021715"/>
            <a:ext cx="3505200" cy="2365375"/>
          </a:xfrm>
          <a:prstGeom prst="rect">
            <a:avLst/>
          </a:prstGeom>
        </p:spPr>
      </p:pic>
      <p:pic>
        <p:nvPicPr>
          <p:cNvPr id="16" name="图片 15" descr="图片5"/>
          <p:cNvPicPr>
            <a:picLocks noChangeAspect="1"/>
          </p:cNvPicPr>
          <p:nvPr/>
        </p:nvPicPr>
        <p:blipFill>
          <a:blip r:embed="rId4"/>
          <a:stretch>
            <a:fillRect/>
          </a:stretch>
        </p:blipFill>
        <p:spPr>
          <a:xfrm>
            <a:off x="8274050" y="3894455"/>
            <a:ext cx="3934460" cy="2958465"/>
          </a:xfrm>
          <a:prstGeom prst="rect">
            <a:avLst/>
          </a:prstGeom>
        </p:spPr>
      </p:pic>
      <p:sp>
        <p:nvSpPr>
          <p:cNvPr id="17" name="文本框 16"/>
          <p:cNvSpPr txBox="1"/>
          <p:nvPr/>
        </p:nvSpPr>
        <p:spPr>
          <a:xfrm>
            <a:off x="4231005" y="2809875"/>
            <a:ext cx="3726180" cy="1753235"/>
          </a:xfrm>
          <a:prstGeom prst="rect">
            <a:avLst/>
          </a:prstGeom>
          <a:noFill/>
        </p:spPr>
        <p:txBody>
          <a:bodyPr wrap="square" rtlCol="0">
            <a:spAutoFit/>
          </a:bodyPr>
          <a:p>
            <a:pPr algn="l"/>
            <a:r>
              <a:rPr lang="zh-CN" altLang="zh-CN" dirty="0">
                <a:latin typeface="Arial" panose="020B0604020202020204" pitchFamily="34" charset="0"/>
                <a:sym typeface="+mn-ea"/>
              </a:rPr>
              <a:t>One of the most popular dishes in Brazil is Camaro</a:t>
            </a:r>
            <a:r>
              <a:rPr lang="en-US" altLang="zh-CN" dirty="0">
                <a:latin typeface="Arial" panose="020B0604020202020204" pitchFamily="34" charset="0"/>
                <a:sym typeface="+mn-ea"/>
              </a:rPr>
              <a:t>es</a:t>
            </a:r>
            <a:r>
              <a:rPr lang="zh-CN" altLang="zh-CN" dirty="0">
                <a:latin typeface="Arial" panose="020B0604020202020204" pitchFamily="34" charset="0"/>
                <a:sym typeface="+mn-ea"/>
              </a:rPr>
              <a:t> Jangade</a:t>
            </a:r>
            <a:r>
              <a:rPr lang="en-US" altLang="zh-CN" dirty="0">
                <a:latin typeface="Arial" panose="020B0604020202020204" pitchFamily="34" charset="0"/>
                <a:sym typeface="+mn-ea"/>
              </a:rPr>
              <a:t>r</a:t>
            </a:r>
            <a:r>
              <a:rPr lang="zh-CN" altLang="zh-CN" dirty="0">
                <a:latin typeface="Arial" panose="020B0604020202020204" pitchFamily="34" charset="0"/>
                <a:sym typeface="+mn-ea"/>
              </a:rPr>
              <a:t>iro, a large plate of crispy breaded prawns stuffed with creamy Catupirycheese.</a:t>
            </a:r>
            <a:endParaRPr lang="zh-CN" altLang="zh-CN" dirty="0">
              <a:latin typeface="Arial" panose="020B0604020202020204" pitchFamily="34" charset="0"/>
            </a:endParaRPr>
          </a:p>
          <a:p>
            <a:endParaRPr lang="zh-CN" altLang="en-US"/>
          </a:p>
        </p:txBody>
      </p:sp>
    </p:spTree>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en-US" altLang="zh-CN" sz="2400">
                  <a:solidFill>
                    <a:srgbClr val="4D4D4D"/>
                  </a:solidFill>
                  <a:cs typeface="+mn-ea"/>
                  <a:sym typeface="+mn-lt"/>
                </a:rPr>
                <a:t>Food</a:t>
              </a:r>
              <a:endParaRPr lang="en-US" altLang="zh-CN" sz="2400">
                <a:solidFill>
                  <a:srgbClr val="4D4D4D"/>
                </a:solidFill>
                <a:cs typeface="+mn-ea"/>
                <a:sym typeface="+mn-lt"/>
              </a:endParaRPr>
            </a:p>
          </p:txBody>
        </p:sp>
      </p:grpSp>
      <p:pic>
        <p:nvPicPr>
          <p:cNvPr id="2" name="图片 1" descr="图片10"/>
          <p:cNvPicPr>
            <a:picLocks noChangeAspect="1"/>
          </p:cNvPicPr>
          <p:nvPr/>
        </p:nvPicPr>
        <p:blipFill>
          <a:blip r:embed="rId1"/>
          <a:stretch>
            <a:fillRect/>
          </a:stretch>
        </p:blipFill>
        <p:spPr>
          <a:xfrm>
            <a:off x="8425815" y="4373245"/>
            <a:ext cx="3731260" cy="2487930"/>
          </a:xfrm>
          <a:prstGeom prst="rect">
            <a:avLst/>
          </a:prstGeom>
        </p:spPr>
      </p:pic>
      <p:pic>
        <p:nvPicPr>
          <p:cNvPr id="3" name="图片 2" descr="图片9"/>
          <p:cNvPicPr>
            <a:picLocks noChangeAspect="1"/>
          </p:cNvPicPr>
          <p:nvPr/>
        </p:nvPicPr>
        <p:blipFill>
          <a:blip r:embed="rId2"/>
          <a:stretch>
            <a:fillRect/>
          </a:stretch>
        </p:blipFill>
        <p:spPr>
          <a:xfrm>
            <a:off x="3175" y="0"/>
            <a:ext cx="4010660" cy="2663190"/>
          </a:xfrm>
          <a:prstGeom prst="rect">
            <a:avLst/>
          </a:prstGeom>
        </p:spPr>
      </p:pic>
      <p:sp>
        <p:nvSpPr>
          <p:cNvPr id="15" name="文本框 14"/>
          <p:cNvSpPr txBox="1"/>
          <p:nvPr/>
        </p:nvSpPr>
        <p:spPr>
          <a:xfrm>
            <a:off x="2583180" y="2732405"/>
            <a:ext cx="7177405" cy="1753235"/>
          </a:xfrm>
          <a:prstGeom prst="rect">
            <a:avLst/>
          </a:prstGeom>
          <a:noFill/>
        </p:spPr>
        <p:txBody>
          <a:bodyPr wrap="square" rtlCol="0">
            <a:spAutoFit/>
          </a:bodyPr>
          <a:p>
            <a:pPr algn="l"/>
            <a:r>
              <a:rPr lang="zh-CN" altLang="en-US" dirty="0">
                <a:solidFill>
                  <a:schemeClr val="tx1">
                    <a:lumMod val="95000"/>
                    <a:lumOff val="5000"/>
                  </a:schemeClr>
                </a:solidFill>
                <a:latin typeface="Arial" panose="020B0604020202020204" pitchFamily="34" charset="0"/>
                <a:sym typeface="+mn-ea"/>
              </a:rPr>
              <a:t>Savory little snacks you can eat at any time of the day when you are not hungry enough for a complete meal. It comprises dozens ofcategories, such as empada, risoles, pastel, quibe, esfiha, croquete, bolinha de queijo, enrolado, folhado and pão de batata. It usually consists of dough wrapped around chopped meat, chicken, ham and/or cheese.</a:t>
            </a:r>
            <a:endParaRPr lang="zh-CN" altLang="en-US" dirty="0">
              <a:solidFill>
                <a:schemeClr val="tx1">
                  <a:lumMod val="95000"/>
                  <a:lumOff val="5000"/>
                </a:schemeClr>
              </a:solidFill>
              <a:latin typeface="Arial" panose="020B0604020202020204" pitchFamily="34" charset="0"/>
            </a:endParaRPr>
          </a:p>
        </p:txBody>
      </p:sp>
    </p:spTree>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zh-CN" altLang="en-US" sz="2400">
                  <a:solidFill>
                    <a:srgbClr val="4D4D4D"/>
                  </a:solidFill>
                  <a:cs typeface="+mn-ea"/>
                  <a:sym typeface="+mn-lt"/>
                </a:rPr>
                <a:t>♥♥</a:t>
              </a:r>
              <a:endParaRPr lang="zh-CN" altLang="en-US" sz="2400">
                <a:solidFill>
                  <a:srgbClr val="4D4D4D"/>
                </a:solidFill>
                <a:cs typeface="+mn-ea"/>
                <a:sym typeface="+mn-lt"/>
              </a:endParaRPr>
            </a:p>
          </p:txBody>
        </p:sp>
      </p:grpSp>
      <p:pic>
        <p:nvPicPr>
          <p:cNvPr id="15" name="图片 14" descr="084abee99f4f4806bcfe843514fb2c61"/>
          <p:cNvPicPr>
            <a:picLocks noChangeAspect="1"/>
          </p:cNvPicPr>
          <p:nvPr/>
        </p:nvPicPr>
        <p:blipFill>
          <a:blip r:embed="rId1"/>
          <a:stretch>
            <a:fillRect/>
          </a:stretch>
        </p:blipFill>
        <p:spPr>
          <a:xfrm>
            <a:off x="921385" y="1117600"/>
            <a:ext cx="4762500" cy="4762500"/>
          </a:xfrm>
          <a:prstGeom prst="rect">
            <a:avLst/>
          </a:prstGeom>
        </p:spPr>
      </p:pic>
      <p:sp>
        <p:nvSpPr>
          <p:cNvPr id="16" name="文本框 15"/>
          <p:cNvSpPr txBox="1"/>
          <p:nvPr/>
        </p:nvSpPr>
        <p:spPr>
          <a:xfrm>
            <a:off x="5826125" y="1837055"/>
            <a:ext cx="3848100" cy="583565"/>
          </a:xfrm>
          <a:prstGeom prst="rect">
            <a:avLst/>
          </a:prstGeom>
          <a:noFill/>
        </p:spPr>
        <p:txBody>
          <a:bodyPr wrap="none" rtlCol="0">
            <a:spAutoFit/>
          </a:bodyPr>
          <a:p>
            <a:pPr algn="l"/>
            <a:r>
              <a:rPr lang="zh-CN" altLang="en-US" sz="3200"/>
              <a:t>Now, I want to say</a:t>
            </a:r>
            <a:r>
              <a:rPr lang="en-US" altLang="zh-CN" sz="3200"/>
              <a:t>:</a:t>
            </a:r>
            <a:endParaRPr lang="en-US" altLang="zh-CN" sz="3200"/>
          </a:p>
        </p:txBody>
      </p:sp>
      <p:pic>
        <p:nvPicPr>
          <p:cNvPr id="17" name="图片 16" descr="u=2454144142,345189302&amp;fm=26&amp;gp=0"/>
          <p:cNvPicPr>
            <a:picLocks noChangeAspect="1"/>
          </p:cNvPicPr>
          <p:nvPr/>
        </p:nvPicPr>
        <p:blipFill>
          <a:blip r:embed="rId2"/>
          <a:stretch>
            <a:fillRect/>
          </a:stretch>
        </p:blipFill>
        <p:spPr>
          <a:xfrm>
            <a:off x="5826125" y="2585720"/>
            <a:ext cx="4192905" cy="2082800"/>
          </a:xfrm>
          <a:prstGeom prst="rect">
            <a:avLst/>
          </a:prstGeom>
        </p:spPr>
      </p:pic>
      <p:sp>
        <p:nvSpPr>
          <p:cNvPr id="18" name="文本框 17"/>
          <p:cNvSpPr txBox="1"/>
          <p:nvPr/>
        </p:nvSpPr>
        <p:spPr>
          <a:xfrm>
            <a:off x="5925820" y="4850130"/>
            <a:ext cx="4297045" cy="583565"/>
          </a:xfrm>
          <a:prstGeom prst="rect">
            <a:avLst/>
          </a:prstGeom>
          <a:noFill/>
        </p:spPr>
        <p:txBody>
          <a:bodyPr wrap="none" rtlCol="0">
            <a:spAutoFit/>
          </a:bodyPr>
          <a:p>
            <a:pPr algn="l"/>
            <a:r>
              <a:rPr lang="en-US" altLang="zh-CN" sz="3200"/>
              <a:t>So</a:t>
            </a:r>
            <a:r>
              <a:rPr lang="en-US" altLang="zh-CN" sz="3200"/>
              <a:t>,how about you???</a:t>
            </a:r>
            <a:endParaRPr lang="en-US" altLang="zh-CN" sz="3200"/>
          </a:p>
        </p:txBody>
      </p:sp>
    </p:spTree>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9000" r="-9000"/>
          </a:stretch>
        </a:blipFill>
        <a:effectLst/>
      </p:bgPr>
    </p:bg>
    <p:spTree>
      <p:nvGrpSpPr>
        <p:cNvPr id="1" name=""/>
        <p:cNvGrpSpPr/>
        <p:nvPr/>
      </p:nvGrpSpPr>
      <p:grpSpPr>
        <a:xfrm>
          <a:off x="0" y="0"/>
          <a:ext cx="0" cy="0"/>
          <a:chOff x="0" y="0"/>
          <a:chExt cx="0" cy="0"/>
        </a:xfrm>
      </p:grpSpPr>
      <p:sp>
        <p:nvSpPr>
          <p:cNvPr id="2" name="平行四边形 4"/>
          <p:cNvSpPr/>
          <p:nvPr/>
        </p:nvSpPr>
        <p:spPr>
          <a:xfrm>
            <a:off x="3408406"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平行四边形 4"/>
          <p:cNvSpPr/>
          <p:nvPr/>
        </p:nvSpPr>
        <p:spPr>
          <a:xfrm>
            <a:off x="4032422"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平行四边形 4"/>
          <p:cNvSpPr/>
          <p:nvPr/>
        </p:nvSpPr>
        <p:spPr>
          <a:xfrm>
            <a:off x="4644080"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平行四边形 4"/>
          <p:cNvSpPr/>
          <p:nvPr/>
        </p:nvSpPr>
        <p:spPr>
          <a:xfrm>
            <a:off x="5274274"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平行四边形 4"/>
          <p:cNvSpPr/>
          <p:nvPr/>
        </p:nvSpPr>
        <p:spPr>
          <a:xfrm>
            <a:off x="3700954"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平行四边形 4"/>
          <p:cNvSpPr/>
          <p:nvPr/>
        </p:nvSpPr>
        <p:spPr>
          <a:xfrm>
            <a:off x="4257178"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平行四边形 4"/>
          <p:cNvSpPr/>
          <p:nvPr/>
        </p:nvSpPr>
        <p:spPr>
          <a:xfrm>
            <a:off x="4813359"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平行四边形 4"/>
          <p:cNvSpPr/>
          <p:nvPr/>
        </p:nvSpPr>
        <p:spPr>
          <a:xfrm>
            <a:off x="5369541"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平行四边形 4"/>
          <p:cNvSpPr/>
          <p:nvPr/>
        </p:nvSpPr>
        <p:spPr>
          <a:xfrm>
            <a:off x="5165966"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平行四边形 4"/>
          <p:cNvSpPr/>
          <p:nvPr/>
        </p:nvSpPr>
        <p:spPr>
          <a:xfrm>
            <a:off x="5573060"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平行四边形 4"/>
          <p:cNvSpPr/>
          <p:nvPr/>
        </p:nvSpPr>
        <p:spPr>
          <a:xfrm>
            <a:off x="5250517"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平行四边形 4"/>
          <p:cNvSpPr/>
          <p:nvPr/>
        </p:nvSpPr>
        <p:spPr>
          <a:xfrm>
            <a:off x="5620035"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平行四边形 4"/>
          <p:cNvSpPr/>
          <p:nvPr/>
        </p:nvSpPr>
        <p:spPr>
          <a:xfrm>
            <a:off x="4807897"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平行四边形 4"/>
          <p:cNvSpPr/>
          <p:nvPr/>
        </p:nvSpPr>
        <p:spPr>
          <a:xfrm>
            <a:off x="5105552"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平行四边形 4"/>
          <p:cNvSpPr/>
          <p:nvPr/>
        </p:nvSpPr>
        <p:spPr>
          <a:xfrm>
            <a:off x="5410352"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平行四边形 4"/>
          <p:cNvSpPr/>
          <p:nvPr/>
        </p:nvSpPr>
        <p:spPr>
          <a:xfrm>
            <a:off x="5712771"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平行四边形 4"/>
          <p:cNvSpPr/>
          <p:nvPr/>
        </p:nvSpPr>
        <p:spPr>
          <a:xfrm>
            <a:off x="4884095"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4"/>
          <p:cNvSpPr/>
          <p:nvPr/>
        </p:nvSpPr>
        <p:spPr>
          <a:xfrm>
            <a:off x="5172226"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平行四边形 4"/>
          <p:cNvSpPr/>
          <p:nvPr/>
        </p:nvSpPr>
        <p:spPr>
          <a:xfrm>
            <a:off x="5460357"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平行四边形 4"/>
          <p:cNvSpPr/>
          <p:nvPr/>
        </p:nvSpPr>
        <p:spPr>
          <a:xfrm>
            <a:off x="574134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平行四边形 4"/>
          <p:cNvSpPr/>
          <p:nvPr/>
        </p:nvSpPr>
        <p:spPr>
          <a:xfrm flipH="1">
            <a:off x="8223672"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平行四边形 4"/>
          <p:cNvSpPr/>
          <p:nvPr/>
        </p:nvSpPr>
        <p:spPr>
          <a:xfrm flipH="1">
            <a:off x="7642904"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平行四边形 4"/>
          <p:cNvSpPr/>
          <p:nvPr/>
        </p:nvSpPr>
        <p:spPr>
          <a:xfrm flipH="1">
            <a:off x="7074493"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平行四边形 4"/>
          <p:cNvSpPr/>
          <p:nvPr/>
        </p:nvSpPr>
        <p:spPr>
          <a:xfrm flipH="1">
            <a:off x="6506083"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平行四边形 4"/>
          <p:cNvSpPr/>
          <p:nvPr/>
        </p:nvSpPr>
        <p:spPr>
          <a:xfrm flipH="1">
            <a:off x="8007853"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平行四边形 4"/>
          <p:cNvSpPr/>
          <p:nvPr/>
        </p:nvSpPr>
        <p:spPr>
          <a:xfrm flipH="1">
            <a:off x="7485339"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4"/>
          <p:cNvSpPr/>
          <p:nvPr/>
        </p:nvSpPr>
        <p:spPr>
          <a:xfrm flipH="1">
            <a:off x="6976292"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平行四边形 4"/>
          <p:cNvSpPr/>
          <p:nvPr/>
        </p:nvSpPr>
        <p:spPr>
          <a:xfrm flipH="1">
            <a:off x="6453104"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平行四边形 4"/>
          <p:cNvSpPr/>
          <p:nvPr/>
        </p:nvSpPr>
        <p:spPr>
          <a:xfrm flipH="1">
            <a:off x="7800900" y="3526161"/>
            <a:ext cx="516440" cy="2335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平行四边形 4"/>
          <p:cNvSpPr/>
          <p:nvPr/>
        </p:nvSpPr>
        <p:spPr>
          <a:xfrm flipH="1">
            <a:off x="7343700" y="3532425"/>
            <a:ext cx="475730" cy="22797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平行四边形 4"/>
          <p:cNvSpPr/>
          <p:nvPr/>
        </p:nvSpPr>
        <p:spPr>
          <a:xfrm flipH="1">
            <a:off x="7650586" y="3247456"/>
            <a:ext cx="463207" cy="19598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平行四边形 4"/>
          <p:cNvSpPr/>
          <p:nvPr/>
        </p:nvSpPr>
        <p:spPr>
          <a:xfrm flipH="1">
            <a:off x="7234094" y="3244324"/>
            <a:ext cx="435024"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平行四边形 4"/>
          <p:cNvSpPr/>
          <p:nvPr/>
        </p:nvSpPr>
        <p:spPr>
          <a:xfrm flipH="1">
            <a:off x="7534721"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平行四边形 4"/>
          <p:cNvSpPr/>
          <p:nvPr/>
        </p:nvSpPr>
        <p:spPr>
          <a:xfrm flipH="1">
            <a:off x="7143282"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平行四边形 4"/>
          <p:cNvSpPr/>
          <p:nvPr/>
        </p:nvSpPr>
        <p:spPr>
          <a:xfrm flipH="1">
            <a:off x="6764372"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平行四边形 4"/>
          <p:cNvSpPr/>
          <p:nvPr/>
        </p:nvSpPr>
        <p:spPr>
          <a:xfrm flipH="1">
            <a:off x="6372933"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平行四边形 4"/>
          <p:cNvSpPr/>
          <p:nvPr/>
        </p:nvSpPr>
        <p:spPr>
          <a:xfrm flipH="1">
            <a:off x="7425119"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平行四边形 4"/>
          <p:cNvSpPr/>
          <p:nvPr/>
        </p:nvSpPr>
        <p:spPr>
          <a:xfrm flipH="1">
            <a:off x="7071258"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平行四边形 4"/>
          <p:cNvSpPr/>
          <p:nvPr/>
        </p:nvSpPr>
        <p:spPr>
          <a:xfrm flipH="1">
            <a:off x="6720529"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平行四边形 4"/>
          <p:cNvSpPr/>
          <p:nvPr/>
        </p:nvSpPr>
        <p:spPr>
          <a:xfrm flipH="1">
            <a:off x="6363537"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平行四边形 4"/>
          <p:cNvSpPr/>
          <p:nvPr/>
        </p:nvSpPr>
        <p:spPr>
          <a:xfrm flipH="1">
            <a:off x="7334306" y="2655605"/>
            <a:ext cx="331682"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平行四边形 4"/>
          <p:cNvSpPr/>
          <p:nvPr/>
        </p:nvSpPr>
        <p:spPr>
          <a:xfrm flipH="1">
            <a:off x="7008629" y="2655604"/>
            <a:ext cx="309762" cy="1145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平行四边形 4"/>
          <p:cNvSpPr/>
          <p:nvPr/>
        </p:nvSpPr>
        <p:spPr>
          <a:xfrm flipH="1">
            <a:off x="7246654"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平行四边形 4"/>
          <p:cNvSpPr/>
          <p:nvPr/>
        </p:nvSpPr>
        <p:spPr>
          <a:xfrm flipH="1">
            <a:off x="6939474" y="2506201"/>
            <a:ext cx="302454"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平行四边形 4"/>
          <p:cNvSpPr/>
          <p:nvPr/>
        </p:nvSpPr>
        <p:spPr>
          <a:xfrm flipH="1">
            <a:off x="7182365"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平行四边形 4"/>
          <p:cNvSpPr/>
          <p:nvPr/>
        </p:nvSpPr>
        <p:spPr>
          <a:xfrm flipH="1">
            <a:off x="6891851"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平行四边形 4"/>
          <p:cNvSpPr/>
          <p:nvPr/>
        </p:nvSpPr>
        <p:spPr>
          <a:xfrm flipH="1">
            <a:off x="6598957"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平行四边形 4"/>
          <p:cNvSpPr/>
          <p:nvPr/>
        </p:nvSpPr>
        <p:spPr>
          <a:xfrm flipH="1">
            <a:off x="6315588"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平行四边形 4"/>
          <p:cNvSpPr/>
          <p:nvPr/>
        </p:nvSpPr>
        <p:spPr>
          <a:xfrm flipH="1">
            <a:off x="7122835"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平行四边形 4"/>
          <p:cNvSpPr/>
          <p:nvPr/>
        </p:nvSpPr>
        <p:spPr>
          <a:xfrm flipH="1">
            <a:off x="6846610"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平行四边形 4"/>
          <p:cNvSpPr/>
          <p:nvPr/>
        </p:nvSpPr>
        <p:spPr>
          <a:xfrm flipH="1">
            <a:off x="6587053"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平行四边形 4"/>
          <p:cNvSpPr/>
          <p:nvPr/>
        </p:nvSpPr>
        <p:spPr>
          <a:xfrm flipH="1">
            <a:off x="630606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平行四边形 4"/>
          <p:cNvSpPr/>
          <p:nvPr/>
        </p:nvSpPr>
        <p:spPr>
          <a:xfrm>
            <a:off x="5893399" y="4281616"/>
            <a:ext cx="490732"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平行四边形 4"/>
          <p:cNvSpPr/>
          <p:nvPr/>
        </p:nvSpPr>
        <p:spPr>
          <a:xfrm>
            <a:off x="5921992" y="3862100"/>
            <a:ext cx="438597" cy="2890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平行四边形 4"/>
          <p:cNvSpPr/>
          <p:nvPr/>
        </p:nvSpPr>
        <p:spPr>
          <a:xfrm>
            <a:off x="5975491" y="3020221"/>
            <a:ext cx="329744" cy="1618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平行四边形 4"/>
          <p:cNvSpPr/>
          <p:nvPr/>
        </p:nvSpPr>
        <p:spPr>
          <a:xfrm>
            <a:off x="5993891" y="2822940"/>
            <a:ext cx="298431" cy="13266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平行四边形 4"/>
          <p:cNvSpPr/>
          <p:nvPr/>
        </p:nvSpPr>
        <p:spPr>
          <a:xfrm>
            <a:off x="6019952" y="2376118"/>
            <a:ext cx="243792" cy="899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平行四边形 4"/>
          <p:cNvSpPr/>
          <p:nvPr/>
        </p:nvSpPr>
        <p:spPr>
          <a:xfrm>
            <a:off x="6027094" y="2268959"/>
            <a:ext cx="222362" cy="7333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50"/>
                                        <p:tgtEl>
                                          <p:spTgt spid="4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50"/>
                                        <p:tgtEl>
                                          <p:spTgt spid="43"/>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50"/>
                                        <p:tgtEl>
                                          <p:spTgt spid="4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50"/>
                                        <p:tgtEl>
                                          <p:spTgt spid="4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50"/>
                                        <p:tgtEl>
                                          <p:spTgt spid="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50"/>
                                        <p:tgtEl>
                                          <p:spTgt spid="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50"/>
                                        <p:tgtEl>
                                          <p:spTgt spid="4"/>
                                        </p:tgtEl>
                                      </p:cBhvr>
                                    </p:animEffect>
                                  </p:childTnLst>
                                </p:cTn>
                              </p:par>
                              <p:par>
                                <p:cTn id="26" presetID="10" presetClass="entr" presetSubtype="0" fill="hold" grpId="0" nodeType="withEffect">
                                  <p:stCondLst>
                                    <p:cond delay="2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50"/>
                                        <p:tgtEl>
                                          <p:spTgt spid="5"/>
                                        </p:tgtEl>
                                      </p:cBhvr>
                                    </p:animEffect>
                                  </p:childTnLst>
                                </p:cTn>
                              </p:par>
                              <p:par>
                                <p:cTn id="29" presetID="10" presetClass="entr" presetSubtype="0" fill="hold" grpId="0" nodeType="withEffect">
                                  <p:stCondLst>
                                    <p:cond delay="2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50"/>
                                        <p:tgtEl>
                                          <p:spTgt spid="6"/>
                                        </p:tgtEl>
                                      </p:cBhvr>
                                    </p:animEffect>
                                  </p:childTnLst>
                                </p:cTn>
                              </p:par>
                              <p:par>
                                <p:cTn id="32" presetID="10" presetClass="entr" presetSubtype="0" fill="hold" grpId="0" nodeType="withEffect">
                                  <p:stCondLst>
                                    <p:cond delay="2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
                                        <p:tgtEl>
                                          <p:spTgt spid="7"/>
                                        </p:tgtEl>
                                      </p:cBhvr>
                                    </p:animEffect>
                                  </p:childTnLst>
                                </p:cTn>
                              </p:par>
                              <p:par>
                                <p:cTn id="35" presetID="10" presetClass="entr" presetSubtype="0" fill="hold" grpId="0" nodeType="withEffect">
                                  <p:stCondLst>
                                    <p:cond delay="2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50"/>
                                        <p:tgtEl>
                                          <p:spTgt spid="8"/>
                                        </p:tgtEl>
                                      </p:cBhvr>
                                    </p:animEffect>
                                  </p:childTnLst>
                                </p:cTn>
                              </p:par>
                              <p:par>
                                <p:cTn id="38" presetID="10" presetClass="entr" presetSubtype="0" fill="hold" grpId="0" nodeType="withEffect">
                                  <p:stCondLst>
                                    <p:cond delay="1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50"/>
                                        <p:tgtEl>
                                          <p:spTgt spid="9"/>
                                        </p:tgtEl>
                                      </p:cBhvr>
                                    </p:animEffect>
                                  </p:childTnLst>
                                </p:cTn>
                              </p:par>
                              <p:par>
                                <p:cTn id="41" presetID="10" presetClass="entr" presetSubtype="0" fill="hold" grpId="0" nodeType="withEffect">
                                  <p:stCondLst>
                                    <p:cond delay="15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50"/>
                                        <p:tgtEl>
                                          <p:spTgt spid="10"/>
                                        </p:tgtEl>
                                      </p:cBhvr>
                                    </p:animEffect>
                                  </p:childTnLst>
                                </p:cTn>
                              </p:par>
                              <p:par>
                                <p:cTn id="44" presetID="10" presetClass="entr" presetSubtype="0" fill="hold" grpId="0" nodeType="withEffect">
                                  <p:stCondLst>
                                    <p:cond delay="15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50"/>
                                        <p:tgtEl>
                                          <p:spTgt spid="11"/>
                                        </p:tgtEl>
                                      </p:cBhvr>
                                    </p:animEffect>
                                  </p:childTnLst>
                                </p:cTn>
                              </p:par>
                              <p:par>
                                <p:cTn id="47" presetID="10" presetClass="entr" presetSubtype="0" fill="hold" grpId="0" nodeType="withEffect">
                                  <p:stCondLst>
                                    <p:cond delay="15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50"/>
                                        <p:tgtEl>
                                          <p:spTgt spid="12"/>
                                        </p:tgtEl>
                                      </p:cBhvr>
                                    </p:animEffect>
                                  </p:childTnLst>
                                </p:cTn>
                              </p:par>
                              <p:par>
                                <p:cTn id="50" presetID="10" presetClass="entr" presetSubtype="0" fill="hold" grpId="0" nodeType="withEffect">
                                  <p:stCondLst>
                                    <p:cond delay="17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50"/>
                                        <p:tgtEl>
                                          <p:spTgt spid="13"/>
                                        </p:tgtEl>
                                      </p:cBhvr>
                                    </p:animEffect>
                                  </p:childTnLst>
                                </p:cTn>
                              </p:par>
                              <p:par>
                                <p:cTn id="53" presetID="10" presetClass="entr" presetSubtype="0" fill="hold" grpId="0" nodeType="withEffect">
                                  <p:stCondLst>
                                    <p:cond delay="17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50"/>
                                        <p:tgtEl>
                                          <p:spTgt spid="14"/>
                                        </p:tgtEl>
                                      </p:cBhvr>
                                    </p:animEffect>
                                  </p:childTnLst>
                                </p:cTn>
                              </p:par>
                              <p:par>
                                <p:cTn id="56" presetID="10" presetClass="entr" presetSubtype="0" fill="hold" grpId="0" nodeType="withEffect">
                                  <p:stCondLst>
                                    <p:cond delay="17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50"/>
                                        <p:tgtEl>
                                          <p:spTgt spid="15"/>
                                        </p:tgtEl>
                                      </p:cBhvr>
                                    </p:animEffect>
                                  </p:childTnLst>
                                </p:cTn>
                              </p:par>
                              <p:par>
                                <p:cTn id="59" presetID="10" presetClass="entr" presetSubtype="0" fill="hold" grpId="0" nodeType="withEffect">
                                  <p:stCondLst>
                                    <p:cond delay="17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50"/>
                                        <p:tgtEl>
                                          <p:spTgt spid="16"/>
                                        </p:tgtEl>
                                      </p:cBhvr>
                                    </p:animEffect>
                                  </p:childTnLst>
                                </p:cTn>
                              </p:par>
                              <p:par>
                                <p:cTn id="62" presetID="10" presetClass="entr" presetSubtype="0" fill="hold" grpId="0" nodeType="withEffect">
                                  <p:stCondLst>
                                    <p:cond delay="17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50"/>
                                        <p:tgtEl>
                                          <p:spTgt spid="17"/>
                                        </p:tgtEl>
                                      </p:cBhvr>
                                    </p:animEffect>
                                  </p:childTnLst>
                                </p:cTn>
                              </p:par>
                              <p:par>
                                <p:cTn id="65" presetID="10" presetClass="entr" presetSubtype="0" fill="hold" grpId="0" nodeType="withEffect">
                                  <p:stCondLst>
                                    <p:cond delay="7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50"/>
                                        <p:tgtEl>
                                          <p:spTgt spid="18"/>
                                        </p:tgtEl>
                                      </p:cBhvr>
                                    </p:animEffect>
                                  </p:childTnLst>
                                </p:cTn>
                              </p:par>
                              <p:par>
                                <p:cTn id="68" presetID="10" presetClass="entr" presetSubtype="0" fill="hold" grpId="0" nodeType="withEffect">
                                  <p:stCondLst>
                                    <p:cond delay="7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50"/>
                                        <p:tgtEl>
                                          <p:spTgt spid="19"/>
                                        </p:tgtEl>
                                      </p:cBhvr>
                                    </p:animEffect>
                                  </p:childTnLst>
                                </p:cTn>
                              </p:par>
                              <p:par>
                                <p:cTn id="71" presetID="10" presetClass="entr" presetSubtype="0" fill="hold" grpId="0" nodeType="withEffect">
                                  <p:stCondLst>
                                    <p:cond delay="7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7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4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50"/>
                                        <p:tgtEl>
                                          <p:spTgt spid="23"/>
                                        </p:tgtEl>
                                      </p:cBhvr>
                                    </p:animEffect>
                                  </p:childTnLst>
                                </p:cTn>
                              </p:par>
                              <p:par>
                                <p:cTn id="80" presetID="10" presetClass="entr" presetSubtype="0" fill="hold" grpId="0" nodeType="withEffect">
                                  <p:stCondLst>
                                    <p:cond delay="4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50"/>
                                        <p:tgtEl>
                                          <p:spTgt spid="24"/>
                                        </p:tgtEl>
                                      </p:cBhvr>
                                    </p:animEffect>
                                  </p:childTnLst>
                                </p:cTn>
                              </p:par>
                              <p:par>
                                <p:cTn id="83" presetID="10" presetClass="entr" presetSubtype="0" fill="hold" grpId="0" nodeType="withEffect">
                                  <p:stCondLst>
                                    <p:cond delay="4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50"/>
                                        <p:tgtEl>
                                          <p:spTgt spid="25"/>
                                        </p:tgtEl>
                                      </p:cBhvr>
                                    </p:animEffect>
                                  </p:childTnLst>
                                </p:cTn>
                              </p:par>
                              <p:par>
                                <p:cTn id="86" presetID="10" presetClass="entr" presetSubtype="0" fill="hold" grpId="0" nodeType="withEffect">
                                  <p:stCondLst>
                                    <p:cond delay="4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150"/>
                                        <p:tgtEl>
                                          <p:spTgt spid="26"/>
                                        </p:tgtEl>
                                      </p:cBhvr>
                                    </p:animEffect>
                                  </p:childTnLst>
                                </p:cTn>
                              </p:par>
                              <p:par>
                                <p:cTn id="89" presetID="10" presetClass="entr" presetSubtype="0" fill="hold" grpId="0" nodeType="withEffect">
                                  <p:stCondLst>
                                    <p:cond delay="4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50"/>
                                        <p:tgtEl>
                                          <p:spTgt spid="27"/>
                                        </p:tgtEl>
                                      </p:cBhvr>
                                    </p:animEffect>
                                  </p:childTnLst>
                                </p:cTn>
                              </p:par>
                              <p:par>
                                <p:cTn id="92" presetID="10" presetClass="entr" presetSubtype="0" fill="hold" grpId="0" nodeType="withEffect">
                                  <p:stCondLst>
                                    <p:cond delay="8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50"/>
                                        <p:tgtEl>
                                          <p:spTgt spid="28"/>
                                        </p:tgtEl>
                                      </p:cBhvr>
                                    </p:animEffect>
                                  </p:childTnLst>
                                </p:cTn>
                              </p:par>
                              <p:par>
                                <p:cTn id="95" presetID="10" presetClass="entr" presetSubtype="0" fill="hold" grpId="0" nodeType="withEffect">
                                  <p:stCondLst>
                                    <p:cond delay="8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150"/>
                                        <p:tgtEl>
                                          <p:spTgt spid="29"/>
                                        </p:tgtEl>
                                      </p:cBhvr>
                                    </p:animEffect>
                                  </p:childTnLst>
                                </p:cTn>
                              </p:par>
                              <p:par>
                                <p:cTn id="98" presetID="10" presetClass="entr" presetSubtype="0" fill="hold" grpId="0" nodeType="withEffect">
                                  <p:stCondLst>
                                    <p:cond delay="8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50"/>
                                        <p:tgtEl>
                                          <p:spTgt spid="30"/>
                                        </p:tgtEl>
                                      </p:cBhvr>
                                    </p:animEffect>
                                  </p:childTnLst>
                                </p:cTn>
                              </p:par>
                              <p:par>
                                <p:cTn id="101" presetID="10" presetClass="entr" presetSubtype="0" fill="hold" grpId="0" nodeType="withEffect">
                                  <p:stCondLst>
                                    <p:cond delay="8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50"/>
                                        <p:tgtEl>
                                          <p:spTgt spid="31"/>
                                        </p:tgtEl>
                                      </p:cBhvr>
                                    </p:animEffect>
                                  </p:childTnLst>
                                </p:cTn>
                              </p:par>
                              <p:par>
                                <p:cTn id="104" presetID="10" presetClass="entr" presetSubtype="0" fill="hold" grpId="0" nodeType="withEffect">
                                  <p:stCondLst>
                                    <p:cond delay="8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50"/>
                                        <p:tgtEl>
                                          <p:spTgt spid="32"/>
                                        </p:tgtEl>
                                      </p:cBhvr>
                                    </p:animEffect>
                                  </p:childTnLst>
                                </p:cTn>
                              </p:par>
                              <p:par>
                                <p:cTn id="107" presetID="10" presetClass="entr" presetSubtype="0" fill="hold" grpId="0" nodeType="withEffect">
                                  <p:stCondLst>
                                    <p:cond delay="13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50"/>
                                        <p:tgtEl>
                                          <p:spTgt spid="33"/>
                                        </p:tgtEl>
                                      </p:cBhvr>
                                    </p:animEffect>
                                  </p:childTnLst>
                                </p:cTn>
                              </p:par>
                              <p:par>
                                <p:cTn id="110" presetID="10" presetClass="entr" presetSubtype="0" fill="hold" grpId="0" nodeType="withEffect">
                                  <p:stCondLst>
                                    <p:cond delay="13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150"/>
                                        <p:tgtEl>
                                          <p:spTgt spid="34"/>
                                        </p:tgtEl>
                                      </p:cBhvr>
                                    </p:animEffect>
                                  </p:childTnLst>
                                </p:cTn>
                              </p:par>
                              <p:par>
                                <p:cTn id="113" presetID="10" presetClass="entr" presetSubtype="0" fill="hold" grpId="0" nodeType="withEffect">
                                  <p:stCondLst>
                                    <p:cond delay="13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150"/>
                                        <p:tgtEl>
                                          <p:spTgt spid="35"/>
                                        </p:tgtEl>
                                      </p:cBhvr>
                                    </p:animEffect>
                                  </p:childTnLst>
                                </p:cTn>
                              </p:par>
                              <p:par>
                                <p:cTn id="116" presetID="10" presetClass="entr" presetSubtype="0" fill="hold" grpId="0" nodeType="withEffect">
                                  <p:stCondLst>
                                    <p:cond delay="13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50"/>
                                        <p:tgtEl>
                                          <p:spTgt spid="36"/>
                                        </p:tgtEl>
                                      </p:cBhvr>
                                    </p:animEffect>
                                  </p:childTnLst>
                                </p:cTn>
                              </p:par>
                              <p:par>
                                <p:cTn id="119" presetID="10" presetClass="entr" presetSubtype="0" fill="hold" grpId="0" nodeType="withEffect">
                                  <p:stCondLst>
                                    <p:cond delay="13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150"/>
                                        <p:tgtEl>
                                          <p:spTgt spid="37"/>
                                        </p:tgtEl>
                                      </p:cBhvr>
                                    </p:animEffect>
                                  </p:childTnLst>
                                </p:cTn>
                              </p:par>
                              <p:par>
                                <p:cTn id="122" presetID="10" presetClass="entr" presetSubtype="0" fill="hold" grpId="0" nodeType="withEffect">
                                  <p:stCondLst>
                                    <p:cond delay="16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150"/>
                                        <p:tgtEl>
                                          <p:spTgt spid="38"/>
                                        </p:tgtEl>
                                      </p:cBhvr>
                                    </p:animEffect>
                                  </p:childTnLst>
                                </p:cTn>
                              </p:par>
                              <p:par>
                                <p:cTn id="125" presetID="10" presetClass="entr" presetSubtype="0" fill="hold" grpId="0" nodeType="withEffect">
                                  <p:stCondLst>
                                    <p:cond delay="16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150"/>
                                        <p:tgtEl>
                                          <p:spTgt spid="39"/>
                                        </p:tgtEl>
                                      </p:cBhvr>
                                    </p:animEffect>
                                  </p:childTnLst>
                                </p:cTn>
                              </p:par>
                              <p:par>
                                <p:cTn id="128" presetID="10" presetClass="entr" presetSubtype="0" fill="hold" grpId="0" nodeType="withEffect">
                                  <p:stCondLst>
                                    <p:cond delay="16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150"/>
                                        <p:tgtEl>
                                          <p:spTgt spid="40"/>
                                        </p:tgtEl>
                                      </p:cBhvr>
                                    </p:animEffect>
                                  </p:childTnLst>
                                </p:cTn>
                              </p:par>
                              <p:par>
                                <p:cTn id="131" presetID="10" presetClass="entr" presetSubtype="0" fill="hold" grpId="0" nodeType="withEffect">
                                  <p:stCondLst>
                                    <p:cond delay="16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150"/>
                                        <p:tgtEl>
                                          <p:spTgt spid="41"/>
                                        </p:tgtEl>
                                      </p:cBhvr>
                                    </p:animEffect>
                                  </p:childTnLst>
                                </p:cTn>
                              </p:par>
                              <p:par>
                                <p:cTn id="134" presetID="10" presetClass="entr" presetSubtype="0" fill="hold" grpId="0" nodeType="withEffect">
                                  <p:stCondLst>
                                    <p:cond delay="16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150"/>
                                        <p:tgtEl>
                                          <p:spTgt spid="46"/>
                                        </p:tgtEl>
                                      </p:cBhvr>
                                    </p:animEffect>
                                  </p:childTnLst>
                                </p:cTn>
                              </p:par>
                              <p:par>
                                <p:cTn id="137" presetID="10" presetClass="entr" presetSubtype="0" fill="hold" grpId="0" nodeType="withEffect">
                                  <p:stCondLst>
                                    <p:cond delay="160"/>
                                  </p:stCondLst>
                                  <p:childTnLst>
                                    <p:set>
                                      <p:cBhvr>
                                        <p:cTn id="138" dur="1" fill="hold">
                                          <p:stCondLst>
                                            <p:cond delay="0"/>
                                          </p:stCondLst>
                                        </p:cTn>
                                        <p:tgtEl>
                                          <p:spTgt spid="47"/>
                                        </p:tgtEl>
                                        <p:attrNameLst>
                                          <p:attrName>style.visibility</p:attrName>
                                        </p:attrNameLst>
                                      </p:cBhvr>
                                      <p:to>
                                        <p:strVal val="visible"/>
                                      </p:to>
                                    </p:set>
                                    <p:animEffect transition="in" filter="fade">
                                      <p:cBhvr>
                                        <p:cTn id="139" dur="150"/>
                                        <p:tgtEl>
                                          <p:spTgt spid="47"/>
                                        </p:tgtEl>
                                      </p:cBhvr>
                                    </p:animEffect>
                                  </p:childTnLst>
                                </p:cTn>
                              </p:par>
                              <p:par>
                                <p:cTn id="140" presetID="10" presetClass="entr" presetSubtype="0" fill="hold" grpId="0" nodeType="withEffect">
                                  <p:stCondLst>
                                    <p:cond delay="16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50"/>
                                        <p:tgtEl>
                                          <p:spTgt spid="48"/>
                                        </p:tgtEl>
                                      </p:cBhvr>
                                    </p:animEffect>
                                  </p:childTnLst>
                                </p:cTn>
                              </p:par>
                              <p:par>
                                <p:cTn id="143" presetID="10" presetClass="entr" presetSubtype="0" fill="hold" grpId="0" nodeType="withEffect">
                                  <p:stCondLst>
                                    <p:cond delay="8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150"/>
                                        <p:tgtEl>
                                          <p:spTgt spid="49"/>
                                        </p:tgtEl>
                                      </p:cBhvr>
                                    </p:animEffect>
                                  </p:childTnLst>
                                </p:cTn>
                              </p:par>
                              <p:par>
                                <p:cTn id="146" presetID="10" presetClass="entr" presetSubtype="0" fill="hold" grpId="0" nodeType="withEffect">
                                  <p:stCondLst>
                                    <p:cond delay="8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150"/>
                                        <p:tgtEl>
                                          <p:spTgt spid="50"/>
                                        </p:tgtEl>
                                      </p:cBhvr>
                                    </p:animEffect>
                                  </p:childTnLst>
                                </p:cTn>
                              </p:par>
                              <p:par>
                                <p:cTn id="149" presetID="10" presetClass="entr" presetSubtype="0" fill="hold" grpId="0" nodeType="withEffect">
                                  <p:stCondLst>
                                    <p:cond delay="8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150"/>
                                        <p:tgtEl>
                                          <p:spTgt spid="51"/>
                                        </p:tgtEl>
                                      </p:cBhvr>
                                    </p:animEffect>
                                  </p:childTnLst>
                                </p:cTn>
                              </p:par>
                              <p:par>
                                <p:cTn id="152" presetID="10" presetClass="entr" presetSubtype="0" fill="hold" grpId="0" nodeType="withEffect">
                                  <p:stCondLst>
                                    <p:cond delay="80"/>
                                  </p:stCondLst>
                                  <p:childTnLst>
                                    <p:set>
                                      <p:cBhvr>
                                        <p:cTn id="153" dur="1" fill="hold">
                                          <p:stCondLst>
                                            <p:cond delay="0"/>
                                          </p:stCondLst>
                                        </p:cTn>
                                        <p:tgtEl>
                                          <p:spTgt spid="52"/>
                                        </p:tgtEl>
                                        <p:attrNameLst>
                                          <p:attrName>style.visibility</p:attrName>
                                        </p:attrNameLst>
                                      </p:cBhvr>
                                      <p:to>
                                        <p:strVal val="visible"/>
                                      </p:to>
                                    </p:set>
                                    <p:animEffect transition="in" filter="fade">
                                      <p:cBhvr>
                                        <p:cTn id="154" dur="150"/>
                                        <p:tgtEl>
                                          <p:spTgt spid="52"/>
                                        </p:tgtEl>
                                      </p:cBhvr>
                                    </p:animEffect>
                                  </p:childTnLst>
                                </p:cTn>
                              </p:par>
                              <p:par>
                                <p:cTn id="155" presetID="10" presetClass="entr" presetSubtype="0" fill="hold" grpId="0" nodeType="withEffect">
                                  <p:stCondLst>
                                    <p:cond delay="8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150"/>
                                        <p:tgtEl>
                                          <p:spTgt spid="53"/>
                                        </p:tgtEl>
                                      </p:cBhvr>
                                    </p:animEffect>
                                  </p:childTnLst>
                                </p:cTn>
                              </p:par>
                              <p:par>
                                <p:cTn id="158" presetID="10" presetClass="entr" presetSubtype="0" fill="hold" grpId="0" nodeType="withEffect">
                                  <p:stCondLst>
                                    <p:cond delay="8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50"/>
                                        <p:tgtEl>
                                          <p:spTgt spid="54"/>
                                        </p:tgtEl>
                                      </p:cBhvr>
                                    </p:animEffect>
                                  </p:childTnLst>
                                </p:cTn>
                              </p:par>
                              <p:par>
                                <p:cTn id="161" presetID="10" presetClass="entr" presetSubtype="0" fill="hold" grpId="0" nodeType="withEffect">
                                  <p:stCondLst>
                                    <p:cond delay="8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50"/>
                                        <p:tgtEl>
                                          <p:spTgt spid="55"/>
                                        </p:tgtEl>
                                      </p:cBhvr>
                                    </p:animEffect>
                                  </p:childTnLst>
                                </p:cTn>
                              </p:par>
                              <p:par>
                                <p:cTn id="164" presetID="10" presetClass="entr" presetSubtype="0" fill="hold" grpId="0" nodeType="withEffect">
                                  <p:stCondLst>
                                    <p:cond delay="18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150"/>
                                        <p:tgtEl>
                                          <p:spTgt spid="56"/>
                                        </p:tgtEl>
                                      </p:cBhvr>
                                    </p:animEffect>
                                  </p:childTnLst>
                                </p:cTn>
                              </p:par>
                              <p:par>
                                <p:cTn id="167" presetID="10" presetClass="entr" presetSubtype="0" fill="hold" grpId="0" nodeType="withEffect">
                                  <p:stCondLst>
                                    <p:cond delay="18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150"/>
                                        <p:tgtEl>
                                          <p:spTgt spid="57"/>
                                        </p:tgtEl>
                                      </p:cBhvr>
                                    </p:animEffect>
                                  </p:childTnLst>
                                </p:cTn>
                              </p:par>
                              <p:par>
                                <p:cTn id="170" presetID="10" presetClass="entr" presetSubtype="0" fill="hold" grpId="0" nodeType="withEffect">
                                  <p:stCondLst>
                                    <p:cond delay="18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50"/>
                                        <p:tgtEl>
                                          <p:spTgt spid="58"/>
                                        </p:tgtEl>
                                      </p:cBhvr>
                                    </p:animEffect>
                                  </p:childTnLst>
                                </p:cTn>
                              </p:par>
                              <p:par>
                                <p:cTn id="173" presetID="10" presetClass="entr" presetSubtype="0" fill="hold" grpId="0" nodeType="withEffect">
                                  <p:stCondLst>
                                    <p:cond delay="18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50"/>
                                        <p:tgtEl>
                                          <p:spTgt spid="59"/>
                                        </p:tgtEl>
                                      </p:cBhvr>
                                    </p:animEffect>
                                  </p:childTnLst>
                                </p:cTn>
                              </p:par>
                              <p:par>
                                <p:cTn id="176" presetID="10" presetClass="exit" presetSubtype="0" fill="hold" grpId="1" nodeType="withEffect">
                                  <p:stCondLst>
                                    <p:cond delay="800"/>
                                  </p:stCondLst>
                                  <p:childTnLst>
                                    <p:animEffect transition="out" filter="fade">
                                      <p:cBhvr>
                                        <p:cTn id="177" dur="150"/>
                                        <p:tgtEl>
                                          <p:spTgt spid="45"/>
                                        </p:tgtEl>
                                      </p:cBhvr>
                                    </p:animEffect>
                                    <p:set>
                                      <p:cBhvr>
                                        <p:cTn id="178" dur="1" fill="hold">
                                          <p:stCondLst>
                                            <p:cond delay="149"/>
                                          </p:stCondLst>
                                        </p:cTn>
                                        <p:tgtEl>
                                          <p:spTgt spid="45"/>
                                        </p:tgtEl>
                                        <p:attrNameLst>
                                          <p:attrName>style.visibility</p:attrName>
                                        </p:attrNameLst>
                                      </p:cBhvr>
                                      <p:to>
                                        <p:strVal val="hidden"/>
                                      </p:to>
                                    </p:set>
                                  </p:childTnLst>
                                </p:cTn>
                              </p:par>
                              <p:par>
                                <p:cTn id="179" presetID="10" presetClass="exit" presetSubtype="0" fill="hold" grpId="1" nodeType="withEffect">
                                  <p:stCondLst>
                                    <p:cond delay="800"/>
                                  </p:stCondLst>
                                  <p:childTnLst>
                                    <p:animEffect transition="out" filter="fade">
                                      <p:cBhvr>
                                        <p:cTn id="180" dur="150"/>
                                        <p:tgtEl>
                                          <p:spTgt spid="43"/>
                                        </p:tgtEl>
                                      </p:cBhvr>
                                    </p:animEffect>
                                    <p:set>
                                      <p:cBhvr>
                                        <p:cTn id="181" dur="1" fill="hold">
                                          <p:stCondLst>
                                            <p:cond delay="149"/>
                                          </p:stCondLst>
                                        </p:cTn>
                                        <p:tgtEl>
                                          <p:spTgt spid="43"/>
                                        </p:tgtEl>
                                        <p:attrNameLst>
                                          <p:attrName>style.visibility</p:attrName>
                                        </p:attrNameLst>
                                      </p:cBhvr>
                                      <p:to>
                                        <p:strVal val="hidden"/>
                                      </p:to>
                                    </p:set>
                                  </p:childTnLst>
                                </p:cTn>
                              </p:par>
                              <p:par>
                                <p:cTn id="182" presetID="10" presetClass="exit" presetSubtype="0" fill="hold" grpId="1" nodeType="withEffect">
                                  <p:stCondLst>
                                    <p:cond delay="800"/>
                                  </p:stCondLst>
                                  <p:childTnLst>
                                    <p:animEffect transition="out" filter="fade">
                                      <p:cBhvr>
                                        <p:cTn id="183" dur="150"/>
                                        <p:tgtEl>
                                          <p:spTgt spid="44"/>
                                        </p:tgtEl>
                                      </p:cBhvr>
                                    </p:animEffect>
                                    <p:set>
                                      <p:cBhvr>
                                        <p:cTn id="184" dur="1" fill="hold">
                                          <p:stCondLst>
                                            <p:cond delay="149"/>
                                          </p:stCondLst>
                                        </p:cTn>
                                        <p:tgtEl>
                                          <p:spTgt spid="44"/>
                                        </p:tgtEl>
                                        <p:attrNameLst>
                                          <p:attrName>style.visibility</p:attrName>
                                        </p:attrNameLst>
                                      </p:cBhvr>
                                      <p:to>
                                        <p:strVal val="hidden"/>
                                      </p:to>
                                    </p:set>
                                  </p:childTnLst>
                                </p:cTn>
                              </p:par>
                              <p:par>
                                <p:cTn id="185" presetID="10" presetClass="exit" presetSubtype="0" fill="hold" grpId="1" nodeType="withEffect">
                                  <p:stCondLst>
                                    <p:cond delay="770"/>
                                  </p:stCondLst>
                                  <p:childTnLst>
                                    <p:animEffect transition="out" filter="fade">
                                      <p:cBhvr>
                                        <p:cTn id="186" dur="150"/>
                                        <p:tgtEl>
                                          <p:spTgt spid="42"/>
                                        </p:tgtEl>
                                      </p:cBhvr>
                                    </p:animEffect>
                                    <p:set>
                                      <p:cBhvr>
                                        <p:cTn id="187" dur="1" fill="hold">
                                          <p:stCondLst>
                                            <p:cond delay="149"/>
                                          </p:stCondLst>
                                        </p:cTn>
                                        <p:tgtEl>
                                          <p:spTgt spid="42"/>
                                        </p:tgtEl>
                                        <p:attrNameLst>
                                          <p:attrName>style.visibility</p:attrName>
                                        </p:attrNameLst>
                                      </p:cBhvr>
                                      <p:to>
                                        <p:strVal val="hidden"/>
                                      </p:to>
                                    </p:set>
                                  </p:childTnLst>
                                </p:cTn>
                              </p:par>
                              <p:par>
                                <p:cTn id="188" presetID="10" presetClass="exit" presetSubtype="0" fill="hold" grpId="1" nodeType="withEffect">
                                  <p:stCondLst>
                                    <p:cond delay="770"/>
                                  </p:stCondLst>
                                  <p:childTnLst>
                                    <p:animEffect transition="out" filter="fade">
                                      <p:cBhvr>
                                        <p:cTn id="189" dur="150"/>
                                        <p:tgtEl>
                                          <p:spTgt spid="2"/>
                                        </p:tgtEl>
                                      </p:cBhvr>
                                    </p:animEffect>
                                    <p:set>
                                      <p:cBhvr>
                                        <p:cTn id="190" dur="1" fill="hold">
                                          <p:stCondLst>
                                            <p:cond delay="149"/>
                                          </p:stCondLst>
                                        </p:cTn>
                                        <p:tgtEl>
                                          <p:spTgt spid="2"/>
                                        </p:tgtEl>
                                        <p:attrNameLst>
                                          <p:attrName>style.visibility</p:attrName>
                                        </p:attrNameLst>
                                      </p:cBhvr>
                                      <p:to>
                                        <p:strVal val="hidden"/>
                                      </p:to>
                                    </p:set>
                                  </p:childTnLst>
                                </p:cTn>
                              </p:par>
                              <p:par>
                                <p:cTn id="191" presetID="10" presetClass="exit" presetSubtype="0" fill="hold" grpId="1" nodeType="withEffect">
                                  <p:stCondLst>
                                    <p:cond delay="770"/>
                                  </p:stCondLst>
                                  <p:childTnLst>
                                    <p:animEffect transition="out" filter="fade">
                                      <p:cBhvr>
                                        <p:cTn id="192" dur="150"/>
                                        <p:tgtEl>
                                          <p:spTgt spid="3"/>
                                        </p:tgtEl>
                                      </p:cBhvr>
                                    </p:animEffect>
                                    <p:set>
                                      <p:cBhvr>
                                        <p:cTn id="193" dur="1" fill="hold">
                                          <p:stCondLst>
                                            <p:cond delay="149"/>
                                          </p:stCondLst>
                                        </p:cTn>
                                        <p:tgtEl>
                                          <p:spTgt spid="3"/>
                                        </p:tgtEl>
                                        <p:attrNameLst>
                                          <p:attrName>style.visibility</p:attrName>
                                        </p:attrNameLst>
                                      </p:cBhvr>
                                      <p:to>
                                        <p:strVal val="hidden"/>
                                      </p:to>
                                    </p:set>
                                  </p:childTnLst>
                                </p:cTn>
                              </p:par>
                              <p:par>
                                <p:cTn id="194" presetID="10" presetClass="exit" presetSubtype="0" fill="hold" grpId="1" nodeType="withEffect">
                                  <p:stCondLst>
                                    <p:cond delay="820"/>
                                  </p:stCondLst>
                                  <p:childTnLst>
                                    <p:animEffect transition="out" filter="fade">
                                      <p:cBhvr>
                                        <p:cTn id="195" dur="150"/>
                                        <p:tgtEl>
                                          <p:spTgt spid="4"/>
                                        </p:tgtEl>
                                      </p:cBhvr>
                                    </p:animEffect>
                                    <p:set>
                                      <p:cBhvr>
                                        <p:cTn id="196" dur="1" fill="hold">
                                          <p:stCondLst>
                                            <p:cond delay="149"/>
                                          </p:stCondLst>
                                        </p:cTn>
                                        <p:tgtEl>
                                          <p:spTgt spid="4"/>
                                        </p:tgtEl>
                                        <p:attrNameLst>
                                          <p:attrName>style.visibility</p:attrName>
                                        </p:attrNameLst>
                                      </p:cBhvr>
                                      <p:to>
                                        <p:strVal val="hidden"/>
                                      </p:to>
                                    </p:set>
                                  </p:childTnLst>
                                </p:cTn>
                              </p:par>
                              <p:par>
                                <p:cTn id="197" presetID="10" presetClass="exit" presetSubtype="0" fill="hold" grpId="1" nodeType="withEffect">
                                  <p:stCondLst>
                                    <p:cond delay="820"/>
                                  </p:stCondLst>
                                  <p:childTnLst>
                                    <p:animEffect transition="out" filter="fade">
                                      <p:cBhvr>
                                        <p:cTn id="198" dur="150"/>
                                        <p:tgtEl>
                                          <p:spTgt spid="5"/>
                                        </p:tgtEl>
                                      </p:cBhvr>
                                    </p:animEffect>
                                    <p:set>
                                      <p:cBhvr>
                                        <p:cTn id="199" dur="1" fill="hold">
                                          <p:stCondLst>
                                            <p:cond delay="149"/>
                                          </p:stCondLst>
                                        </p:cTn>
                                        <p:tgtEl>
                                          <p:spTgt spid="5"/>
                                        </p:tgtEl>
                                        <p:attrNameLst>
                                          <p:attrName>style.visibility</p:attrName>
                                        </p:attrNameLst>
                                      </p:cBhvr>
                                      <p:to>
                                        <p:strVal val="hidden"/>
                                      </p:to>
                                    </p:set>
                                  </p:childTnLst>
                                </p:cTn>
                              </p:par>
                              <p:par>
                                <p:cTn id="200" presetID="10" presetClass="exit" presetSubtype="0" fill="hold" grpId="1" nodeType="withEffect">
                                  <p:stCondLst>
                                    <p:cond delay="820"/>
                                  </p:stCondLst>
                                  <p:childTnLst>
                                    <p:animEffect transition="out" filter="fade">
                                      <p:cBhvr>
                                        <p:cTn id="201" dur="150"/>
                                        <p:tgtEl>
                                          <p:spTgt spid="6"/>
                                        </p:tgtEl>
                                      </p:cBhvr>
                                    </p:animEffect>
                                    <p:set>
                                      <p:cBhvr>
                                        <p:cTn id="202" dur="1" fill="hold">
                                          <p:stCondLst>
                                            <p:cond delay="149"/>
                                          </p:stCondLst>
                                        </p:cTn>
                                        <p:tgtEl>
                                          <p:spTgt spid="6"/>
                                        </p:tgtEl>
                                        <p:attrNameLst>
                                          <p:attrName>style.visibility</p:attrName>
                                        </p:attrNameLst>
                                      </p:cBhvr>
                                      <p:to>
                                        <p:strVal val="hidden"/>
                                      </p:to>
                                    </p:set>
                                  </p:childTnLst>
                                </p:cTn>
                              </p:par>
                              <p:par>
                                <p:cTn id="203" presetID="10" presetClass="exit" presetSubtype="0" fill="hold" grpId="1" nodeType="withEffect">
                                  <p:stCondLst>
                                    <p:cond delay="900"/>
                                  </p:stCondLst>
                                  <p:childTnLst>
                                    <p:animEffect transition="out" filter="fade">
                                      <p:cBhvr>
                                        <p:cTn id="204" dur="150"/>
                                        <p:tgtEl>
                                          <p:spTgt spid="7"/>
                                        </p:tgtEl>
                                      </p:cBhvr>
                                    </p:animEffect>
                                    <p:set>
                                      <p:cBhvr>
                                        <p:cTn id="205" dur="1" fill="hold">
                                          <p:stCondLst>
                                            <p:cond delay="149"/>
                                          </p:stCondLst>
                                        </p:cTn>
                                        <p:tgtEl>
                                          <p:spTgt spid="7"/>
                                        </p:tgtEl>
                                        <p:attrNameLst>
                                          <p:attrName>style.visibility</p:attrName>
                                        </p:attrNameLst>
                                      </p:cBhvr>
                                      <p:to>
                                        <p:strVal val="hidden"/>
                                      </p:to>
                                    </p:set>
                                  </p:childTnLst>
                                </p:cTn>
                              </p:par>
                              <p:par>
                                <p:cTn id="206" presetID="10" presetClass="exit" presetSubtype="0" fill="hold" grpId="1" nodeType="withEffect">
                                  <p:stCondLst>
                                    <p:cond delay="900"/>
                                  </p:stCondLst>
                                  <p:childTnLst>
                                    <p:animEffect transition="out" filter="fade">
                                      <p:cBhvr>
                                        <p:cTn id="207" dur="150"/>
                                        <p:tgtEl>
                                          <p:spTgt spid="8"/>
                                        </p:tgtEl>
                                      </p:cBhvr>
                                    </p:animEffect>
                                    <p:set>
                                      <p:cBhvr>
                                        <p:cTn id="208" dur="1" fill="hold">
                                          <p:stCondLst>
                                            <p:cond delay="149"/>
                                          </p:stCondLst>
                                        </p:cTn>
                                        <p:tgtEl>
                                          <p:spTgt spid="8"/>
                                        </p:tgtEl>
                                        <p:attrNameLst>
                                          <p:attrName>style.visibility</p:attrName>
                                        </p:attrNameLst>
                                      </p:cBhvr>
                                      <p:to>
                                        <p:strVal val="hidden"/>
                                      </p:to>
                                    </p:set>
                                  </p:childTnLst>
                                </p:cTn>
                              </p:par>
                              <p:par>
                                <p:cTn id="209" presetID="10" presetClass="exit" presetSubtype="0" fill="hold" grpId="1" nodeType="withEffect">
                                  <p:stCondLst>
                                    <p:cond delay="900"/>
                                  </p:stCondLst>
                                  <p:childTnLst>
                                    <p:animEffect transition="out" filter="fade">
                                      <p:cBhvr>
                                        <p:cTn id="210" dur="150"/>
                                        <p:tgtEl>
                                          <p:spTgt spid="9"/>
                                        </p:tgtEl>
                                      </p:cBhvr>
                                    </p:animEffect>
                                    <p:set>
                                      <p:cBhvr>
                                        <p:cTn id="211" dur="1" fill="hold">
                                          <p:stCondLst>
                                            <p:cond delay="149"/>
                                          </p:stCondLst>
                                        </p:cTn>
                                        <p:tgtEl>
                                          <p:spTgt spid="9"/>
                                        </p:tgtEl>
                                        <p:attrNameLst>
                                          <p:attrName>style.visibility</p:attrName>
                                        </p:attrNameLst>
                                      </p:cBhvr>
                                      <p:to>
                                        <p:strVal val="hidden"/>
                                      </p:to>
                                    </p:set>
                                  </p:childTnLst>
                                </p:cTn>
                              </p:par>
                              <p:par>
                                <p:cTn id="212" presetID="10" presetClass="exit" presetSubtype="0" fill="hold" grpId="1" nodeType="withEffect">
                                  <p:stCondLst>
                                    <p:cond delay="900"/>
                                  </p:stCondLst>
                                  <p:childTnLst>
                                    <p:animEffect transition="out" filter="fade">
                                      <p:cBhvr>
                                        <p:cTn id="213" dur="150"/>
                                        <p:tgtEl>
                                          <p:spTgt spid="10"/>
                                        </p:tgtEl>
                                      </p:cBhvr>
                                    </p:animEffect>
                                    <p:set>
                                      <p:cBhvr>
                                        <p:cTn id="214" dur="1" fill="hold">
                                          <p:stCondLst>
                                            <p:cond delay="149"/>
                                          </p:stCondLst>
                                        </p:cTn>
                                        <p:tgtEl>
                                          <p:spTgt spid="10"/>
                                        </p:tgtEl>
                                        <p:attrNameLst>
                                          <p:attrName>style.visibility</p:attrName>
                                        </p:attrNameLst>
                                      </p:cBhvr>
                                      <p:to>
                                        <p:strVal val="hidden"/>
                                      </p:to>
                                    </p:set>
                                  </p:childTnLst>
                                </p:cTn>
                              </p:par>
                              <p:par>
                                <p:cTn id="215" presetID="10" presetClass="exit" presetSubtype="0" fill="hold" grpId="1" nodeType="withEffect">
                                  <p:stCondLst>
                                    <p:cond delay="950"/>
                                  </p:stCondLst>
                                  <p:childTnLst>
                                    <p:animEffect transition="out" filter="fade">
                                      <p:cBhvr>
                                        <p:cTn id="216" dur="150"/>
                                        <p:tgtEl>
                                          <p:spTgt spid="11"/>
                                        </p:tgtEl>
                                      </p:cBhvr>
                                    </p:animEffect>
                                    <p:set>
                                      <p:cBhvr>
                                        <p:cTn id="217" dur="1" fill="hold">
                                          <p:stCondLst>
                                            <p:cond delay="149"/>
                                          </p:stCondLst>
                                        </p:cTn>
                                        <p:tgtEl>
                                          <p:spTgt spid="11"/>
                                        </p:tgtEl>
                                        <p:attrNameLst>
                                          <p:attrName>style.visibility</p:attrName>
                                        </p:attrNameLst>
                                      </p:cBhvr>
                                      <p:to>
                                        <p:strVal val="hidden"/>
                                      </p:to>
                                    </p:set>
                                  </p:childTnLst>
                                </p:cTn>
                              </p:par>
                              <p:par>
                                <p:cTn id="218" presetID="10" presetClass="exit" presetSubtype="0" fill="hold" grpId="1" nodeType="withEffect">
                                  <p:stCondLst>
                                    <p:cond delay="950"/>
                                  </p:stCondLst>
                                  <p:childTnLst>
                                    <p:animEffect transition="out" filter="fade">
                                      <p:cBhvr>
                                        <p:cTn id="219" dur="150"/>
                                        <p:tgtEl>
                                          <p:spTgt spid="12"/>
                                        </p:tgtEl>
                                      </p:cBhvr>
                                    </p:animEffect>
                                    <p:set>
                                      <p:cBhvr>
                                        <p:cTn id="220" dur="1" fill="hold">
                                          <p:stCondLst>
                                            <p:cond delay="149"/>
                                          </p:stCondLst>
                                        </p:cTn>
                                        <p:tgtEl>
                                          <p:spTgt spid="12"/>
                                        </p:tgtEl>
                                        <p:attrNameLst>
                                          <p:attrName>style.visibility</p:attrName>
                                        </p:attrNameLst>
                                      </p:cBhvr>
                                      <p:to>
                                        <p:strVal val="hidden"/>
                                      </p:to>
                                    </p:set>
                                  </p:childTnLst>
                                </p:cTn>
                              </p:par>
                              <p:par>
                                <p:cTn id="221" presetID="10" presetClass="exit" presetSubtype="0" fill="hold" grpId="1" nodeType="withEffect">
                                  <p:stCondLst>
                                    <p:cond delay="950"/>
                                  </p:stCondLst>
                                  <p:childTnLst>
                                    <p:animEffect transition="out" filter="fade">
                                      <p:cBhvr>
                                        <p:cTn id="222" dur="150"/>
                                        <p:tgtEl>
                                          <p:spTgt spid="13"/>
                                        </p:tgtEl>
                                      </p:cBhvr>
                                    </p:animEffect>
                                    <p:set>
                                      <p:cBhvr>
                                        <p:cTn id="223" dur="1" fill="hold">
                                          <p:stCondLst>
                                            <p:cond delay="149"/>
                                          </p:stCondLst>
                                        </p:cTn>
                                        <p:tgtEl>
                                          <p:spTgt spid="13"/>
                                        </p:tgtEl>
                                        <p:attrNameLst>
                                          <p:attrName>style.visibility</p:attrName>
                                        </p:attrNameLst>
                                      </p:cBhvr>
                                      <p:to>
                                        <p:strVal val="hidden"/>
                                      </p:to>
                                    </p:set>
                                  </p:childTnLst>
                                </p:cTn>
                              </p:par>
                              <p:par>
                                <p:cTn id="224" presetID="10" presetClass="exit" presetSubtype="0" fill="hold" grpId="1" nodeType="withEffect">
                                  <p:stCondLst>
                                    <p:cond delay="950"/>
                                  </p:stCondLst>
                                  <p:childTnLst>
                                    <p:animEffect transition="out" filter="fade">
                                      <p:cBhvr>
                                        <p:cTn id="225" dur="150"/>
                                        <p:tgtEl>
                                          <p:spTgt spid="14"/>
                                        </p:tgtEl>
                                      </p:cBhvr>
                                    </p:animEffect>
                                    <p:set>
                                      <p:cBhvr>
                                        <p:cTn id="226" dur="1" fill="hold">
                                          <p:stCondLst>
                                            <p:cond delay="149"/>
                                          </p:stCondLst>
                                        </p:cTn>
                                        <p:tgtEl>
                                          <p:spTgt spid="14"/>
                                        </p:tgtEl>
                                        <p:attrNameLst>
                                          <p:attrName>style.visibility</p:attrName>
                                        </p:attrNameLst>
                                      </p:cBhvr>
                                      <p:to>
                                        <p:strVal val="hidden"/>
                                      </p:to>
                                    </p:set>
                                  </p:childTnLst>
                                </p:cTn>
                              </p:par>
                              <p:par>
                                <p:cTn id="227" presetID="10" presetClass="exit" presetSubtype="0" fill="hold" grpId="1" nodeType="withEffect">
                                  <p:stCondLst>
                                    <p:cond delay="950"/>
                                  </p:stCondLst>
                                  <p:childTnLst>
                                    <p:animEffect transition="out" filter="fade">
                                      <p:cBhvr>
                                        <p:cTn id="228" dur="150"/>
                                        <p:tgtEl>
                                          <p:spTgt spid="15"/>
                                        </p:tgtEl>
                                      </p:cBhvr>
                                    </p:animEffect>
                                    <p:set>
                                      <p:cBhvr>
                                        <p:cTn id="229" dur="1" fill="hold">
                                          <p:stCondLst>
                                            <p:cond delay="149"/>
                                          </p:stCondLst>
                                        </p:cTn>
                                        <p:tgtEl>
                                          <p:spTgt spid="15"/>
                                        </p:tgtEl>
                                        <p:attrNameLst>
                                          <p:attrName>style.visibility</p:attrName>
                                        </p:attrNameLst>
                                      </p:cBhvr>
                                      <p:to>
                                        <p:strVal val="hidden"/>
                                      </p:to>
                                    </p:set>
                                  </p:childTnLst>
                                </p:cTn>
                              </p:par>
                              <p:par>
                                <p:cTn id="230" presetID="10" presetClass="exit" presetSubtype="0" fill="hold" grpId="1" nodeType="withEffect">
                                  <p:stCondLst>
                                    <p:cond delay="770"/>
                                  </p:stCondLst>
                                  <p:childTnLst>
                                    <p:animEffect transition="out" filter="fade">
                                      <p:cBhvr>
                                        <p:cTn id="231" dur="150"/>
                                        <p:tgtEl>
                                          <p:spTgt spid="16"/>
                                        </p:tgtEl>
                                      </p:cBhvr>
                                    </p:animEffect>
                                    <p:set>
                                      <p:cBhvr>
                                        <p:cTn id="232" dur="1" fill="hold">
                                          <p:stCondLst>
                                            <p:cond delay="149"/>
                                          </p:stCondLst>
                                        </p:cTn>
                                        <p:tgtEl>
                                          <p:spTgt spid="16"/>
                                        </p:tgtEl>
                                        <p:attrNameLst>
                                          <p:attrName>style.visibility</p:attrName>
                                        </p:attrNameLst>
                                      </p:cBhvr>
                                      <p:to>
                                        <p:strVal val="hidden"/>
                                      </p:to>
                                    </p:set>
                                  </p:childTnLst>
                                </p:cTn>
                              </p:par>
                              <p:par>
                                <p:cTn id="233" presetID="10" presetClass="exit" presetSubtype="0" fill="hold" grpId="1" nodeType="withEffect">
                                  <p:stCondLst>
                                    <p:cond delay="770"/>
                                  </p:stCondLst>
                                  <p:childTnLst>
                                    <p:animEffect transition="out" filter="fade">
                                      <p:cBhvr>
                                        <p:cTn id="234" dur="150"/>
                                        <p:tgtEl>
                                          <p:spTgt spid="17"/>
                                        </p:tgtEl>
                                      </p:cBhvr>
                                    </p:animEffect>
                                    <p:set>
                                      <p:cBhvr>
                                        <p:cTn id="235" dur="1" fill="hold">
                                          <p:stCondLst>
                                            <p:cond delay="149"/>
                                          </p:stCondLst>
                                        </p:cTn>
                                        <p:tgtEl>
                                          <p:spTgt spid="17"/>
                                        </p:tgtEl>
                                        <p:attrNameLst>
                                          <p:attrName>style.visibility</p:attrName>
                                        </p:attrNameLst>
                                      </p:cBhvr>
                                      <p:to>
                                        <p:strVal val="hidden"/>
                                      </p:to>
                                    </p:set>
                                  </p:childTnLst>
                                </p:cTn>
                              </p:par>
                              <p:par>
                                <p:cTn id="236" presetID="10" presetClass="exit" presetSubtype="0" fill="hold" grpId="1" nodeType="withEffect">
                                  <p:stCondLst>
                                    <p:cond delay="770"/>
                                  </p:stCondLst>
                                  <p:childTnLst>
                                    <p:animEffect transition="out" filter="fade">
                                      <p:cBhvr>
                                        <p:cTn id="237" dur="150"/>
                                        <p:tgtEl>
                                          <p:spTgt spid="18"/>
                                        </p:tgtEl>
                                      </p:cBhvr>
                                    </p:animEffect>
                                    <p:set>
                                      <p:cBhvr>
                                        <p:cTn id="238" dur="1" fill="hold">
                                          <p:stCondLst>
                                            <p:cond delay="149"/>
                                          </p:stCondLst>
                                        </p:cTn>
                                        <p:tgtEl>
                                          <p:spTgt spid="18"/>
                                        </p:tgtEl>
                                        <p:attrNameLst>
                                          <p:attrName>style.visibility</p:attrName>
                                        </p:attrNameLst>
                                      </p:cBhvr>
                                      <p:to>
                                        <p:strVal val="hidden"/>
                                      </p:to>
                                    </p:set>
                                  </p:childTnLst>
                                </p:cTn>
                              </p:par>
                              <p:par>
                                <p:cTn id="239" presetID="10" presetClass="exit" presetSubtype="0" fill="hold" grpId="1" nodeType="withEffect">
                                  <p:stCondLst>
                                    <p:cond delay="770"/>
                                  </p:stCondLst>
                                  <p:childTnLst>
                                    <p:animEffect transition="out" filter="fade">
                                      <p:cBhvr>
                                        <p:cTn id="240" dur="150"/>
                                        <p:tgtEl>
                                          <p:spTgt spid="19"/>
                                        </p:tgtEl>
                                      </p:cBhvr>
                                    </p:animEffect>
                                    <p:set>
                                      <p:cBhvr>
                                        <p:cTn id="241" dur="1" fill="hold">
                                          <p:stCondLst>
                                            <p:cond delay="149"/>
                                          </p:stCondLst>
                                        </p:cTn>
                                        <p:tgtEl>
                                          <p:spTgt spid="19"/>
                                        </p:tgtEl>
                                        <p:attrNameLst>
                                          <p:attrName>style.visibility</p:attrName>
                                        </p:attrNameLst>
                                      </p:cBhvr>
                                      <p:to>
                                        <p:strVal val="hidden"/>
                                      </p:to>
                                    </p:set>
                                  </p:childTnLst>
                                </p:cTn>
                              </p:par>
                              <p:par>
                                <p:cTn id="242" presetID="10" presetClass="exit" presetSubtype="0" fill="hold" grpId="1" nodeType="withEffect">
                                  <p:stCondLst>
                                    <p:cond delay="850"/>
                                  </p:stCondLst>
                                  <p:childTnLst>
                                    <p:animEffect transition="out" filter="fade">
                                      <p:cBhvr>
                                        <p:cTn id="243" dur="150"/>
                                        <p:tgtEl>
                                          <p:spTgt spid="20"/>
                                        </p:tgtEl>
                                      </p:cBhvr>
                                    </p:animEffect>
                                    <p:set>
                                      <p:cBhvr>
                                        <p:cTn id="244" dur="1" fill="hold">
                                          <p:stCondLst>
                                            <p:cond delay="149"/>
                                          </p:stCondLst>
                                        </p:cTn>
                                        <p:tgtEl>
                                          <p:spTgt spid="20"/>
                                        </p:tgtEl>
                                        <p:attrNameLst>
                                          <p:attrName>style.visibility</p:attrName>
                                        </p:attrNameLst>
                                      </p:cBhvr>
                                      <p:to>
                                        <p:strVal val="hidden"/>
                                      </p:to>
                                    </p:set>
                                  </p:childTnLst>
                                </p:cTn>
                              </p:par>
                              <p:par>
                                <p:cTn id="245" presetID="10" presetClass="exit" presetSubtype="0" fill="hold" grpId="1" nodeType="withEffect">
                                  <p:stCondLst>
                                    <p:cond delay="850"/>
                                  </p:stCondLst>
                                  <p:childTnLst>
                                    <p:animEffect transition="out" filter="fade">
                                      <p:cBhvr>
                                        <p:cTn id="246" dur="150"/>
                                        <p:tgtEl>
                                          <p:spTgt spid="21"/>
                                        </p:tgtEl>
                                      </p:cBhvr>
                                    </p:animEffect>
                                    <p:set>
                                      <p:cBhvr>
                                        <p:cTn id="247" dur="1" fill="hold">
                                          <p:stCondLst>
                                            <p:cond delay="149"/>
                                          </p:stCondLst>
                                        </p:cTn>
                                        <p:tgtEl>
                                          <p:spTgt spid="21"/>
                                        </p:tgtEl>
                                        <p:attrNameLst>
                                          <p:attrName>style.visibility</p:attrName>
                                        </p:attrNameLst>
                                      </p:cBhvr>
                                      <p:to>
                                        <p:strVal val="hidden"/>
                                      </p:to>
                                    </p:set>
                                  </p:childTnLst>
                                </p:cTn>
                              </p:par>
                              <p:par>
                                <p:cTn id="248" presetID="10" presetClass="exit" presetSubtype="0" fill="hold" grpId="1" nodeType="withEffect">
                                  <p:stCondLst>
                                    <p:cond delay="850"/>
                                  </p:stCondLst>
                                  <p:childTnLst>
                                    <p:animEffect transition="out" filter="fade">
                                      <p:cBhvr>
                                        <p:cTn id="249" dur="150"/>
                                        <p:tgtEl>
                                          <p:spTgt spid="23"/>
                                        </p:tgtEl>
                                      </p:cBhvr>
                                    </p:animEffect>
                                    <p:set>
                                      <p:cBhvr>
                                        <p:cTn id="250" dur="1" fill="hold">
                                          <p:stCondLst>
                                            <p:cond delay="149"/>
                                          </p:stCondLst>
                                        </p:cTn>
                                        <p:tgtEl>
                                          <p:spTgt spid="23"/>
                                        </p:tgtEl>
                                        <p:attrNameLst>
                                          <p:attrName>style.visibility</p:attrName>
                                        </p:attrNameLst>
                                      </p:cBhvr>
                                      <p:to>
                                        <p:strVal val="hidden"/>
                                      </p:to>
                                    </p:set>
                                  </p:childTnLst>
                                </p:cTn>
                              </p:par>
                              <p:par>
                                <p:cTn id="251" presetID="10" presetClass="exit" presetSubtype="0" fill="hold" grpId="1" nodeType="withEffect">
                                  <p:stCondLst>
                                    <p:cond delay="850"/>
                                  </p:stCondLst>
                                  <p:childTnLst>
                                    <p:animEffect transition="out" filter="fade">
                                      <p:cBhvr>
                                        <p:cTn id="252" dur="150"/>
                                        <p:tgtEl>
                                          <p:spTgt spid="24"/>
                                        </p:tgtEl>
                                      </p:cBhvr>
                                    </p:animEffect>
                                    <p:set>
                                      <p:cBhvr>
                                        <p:cTn id="253" dur="1" fill="hold">
                                          <p:stCondLst>
                                            <p:cond delay="149"/>
                                          </p:stCondLst>
                                        </p:cTn>
                                        <p:tgtEl>
                                          <p:spTgt spid="24"/>
                                        </p:tgtEl>
                                        <p:attrNameLst>
                                          <p:attrName>style.visibility</p:attrName>
                                        </p:attrNameLst>
                                      </p:cBhvr>
                                      <p:to>
                                        <p:strVal val="hidden"/>
                                      </p:to>
                                    </p:set>
                                  </p:childTnLst>
                                </p:cTn>
                              </p:par>
                              <p:par>
                                <p:cTn id="254" presetID="10" presetClass="exit" presetSubtype="0" fill="hold" grpId="1" nodeType="withEffect">
                                  <p:stCondLst>
                                    <p:cond delay="850"/>
                                  </p:stCondLst>
                                  <p:childTnLst>
                                    <p:animEffect transition="out" filter="fade">
                                      <p:cBhvr>
                                        <p:cTn id="255" dur="150"/>
                                        <p:tgtEl>
                                          <p:spTgt spid="25"/>
                                        </p:tgtEl>
                                      </p:cBhvr>
                                    </p:animEffect>
                                    <p:set>
                                      <p:cBhvr>
                                        <p:cTn id="256" dur="1" fill="hold">
                                          <p:stCondLst>
                                            <p:cond delay="149"/>
                                          </p:stCondLst>
                                        </p:cTn>
                                        <p:tgtEl>
                                          <p:spTgt spid="25"/>
                                        </p:tgtEl>
                                        <p:attrNameLst>
                                          <p:attrName>style.visibility</p:attrName>
                                        </p:attrNameLst>
                                      </p:cBhvr>
                                      <p:to>
                                        <p:strVal val="hidden"/>
                                      </p:to>
                                    </p:set>
                                  </p:childTnLst>
                                </p:cTn>
                              </p:par>
                              <p:par>
                                <p:cTn id="257" presetID="10" presetClass="exit" presetSubtype="0" fill="hold" grpId="1" nodeType="withEffect">
                                  <p:stCondLst>
                                    <p:cond delay="940"/>
                                  </p:stCondLst>
                                  <p:childTnLst>
                                    <p:animEffect transition="out" filter="fade">
                                      <p:cBhvr>
                                        <p:cTn id="258" dur="150"/>
                                        <p:tgtEl>
                                          <p:spTgt spid="26"/>
                                        </p:tgtEl>
                                      </p:cBhvr>
                                    </p:animEffect>
                                    <p:set>
                                      <p:cBhvr>
                                        <p:cTn id="259" dur="1" fill="hold">
                                          <p:stCondLst>
                                            <p:cond delay="149"/>
                                          </p:stCondLst>
                                        </p:cTn>
                                        <p:tgtEl>
                                          <p:spTgt spid="26"/>
                                        </p:tgtEl>
                                        <p:attrNameLst>
                                          <p:attrName>style.visibility</p:attrName>
                                        </p:attrNameLst>
                                      </p:cBhvr>
                                      <p:to>
                                        <p:strVal val="hidden"/>
                                      </p:to>
                                    </p:set>
                                  </p:childTnLst>
                                </p:cTn>
                              </p:par>
                              <p:par>
                                <p:cTn id="260" presetID="10" presetClass="exit" presetSubtype="0" fill="hold" grpId="1" nodeType="withEffect">
                                  <p:stCondLst>
                                    <p:cond delay="940"/>
                                  </p:stCondLst>
                                  <p:childTnLst>
                                    <p:animEffect transition="out" filter="fade">
                                      <p:cBhvr>
                                        <p:cTn id="261" dur="150"/>
                                        <p:tgtEl>
                                          <p:spTgt spid="27"/>
                                        </p:tgtEl>
                                      </p:cBhvr>
                                    </p:animEffect>
                                    <p:set>
                                      <p:cBhvr>
                                        <p:cTn id="262" dur="1" fill="hold">
                                          <p:stCondLst>
                                            <p:cond delay="149"/>
                                          </p:stCondLst>
                                        </p:cTn>
                                        <p:tgtEl>
                                          <p:spTgt spid="27"/>
                                        </p:tgtEl>
                                        <p:attrNameLst>
                                          <p:attrName>style.visibility</p:attrName>
                                        </p:attrNameLst>
                                      </p:cBhvr>
                                      <p:to>
                                        <p:strVal val="hidden"/>
                                      </p:to>
                                    </p:set>
                                  </p:childTnLst>
                                </p:cTn>
                              </p:par>
                              <p:par>
                                <p:cTn id="263" presetID="10" presetClass="exit" presetSubtype="0" fill="hold" grpId="1" nodeType="withEffect">
                                  <p:stCondLst>
                                    <p:cond delay="940"/>
                                  </p:stCondLst>
                                  <p:childTnLst>
                                    <p:animEffect transition="out" filter="fade">
                                      <p:cBhvr>
                                        <p:cTn id="264" dur="150"/>
                                        <p:tgtEl>
                                          <p:spTgt spid="28"/>
                                        </p:tgtEl>
                                      </p:cBhvr>
                                    </p:animEffect>
                                    <p:set>
                                      <p:cBhvr>
                                        <p:cTn id="265" dur="1" fill="hold">
                                          <p:stCondLst>
                                            <p:cond delay="149"/>
                                          </p:stCondLst>
                                        </p:cTn>
                                        <p:tgtEl>
                                          <p:spTgt spid="28"/>
                                        </p:tgtEl>
                                        <p:attrNameLst>
                                          <p:attrName>style.visibility</p:attrName>
                                        </p:attrNameLst>
                                      </p:cBhvr>
                                      <p:to>
                                        <p:strVal val="hidden"/>
                                      </p:to>
                                    </p:set>
                                  </p:childTnLst>
                                </p:cTn>
                              </p:par>
                              <p:par>
                                <p:cTn id="266" presetID="10" presetClass="exit" presetSubtype="0" fill="hold" grpId="1" nodeType="withEffect">
                                  <p:stCondLst>
                                    <p:cond delay="940"/>
                                  </p:stCondLst>
                                  <p:childTnLst>
                                    <p:animEffect transition="out" filter="fade">
                                      <p:cBhvr>
                                        <p:cTn id="267" dur="150"/>
                                        <p:tgtEl>
                                          <p:spTgt spid="29"/>
                                        </p:tgtEl>
                                      </p:cBhvr>
                                    </p:animEffect>
                                    <p:set>
                                      <p:cBhvr>
                                        <p:cTn id="268" dur="1" fill="hold">
                                          <p:stCondLst>
                                            <p:cond delay="149"/>
                                          </p:stCondLst>
                                        </p:cTn>
                                        <p:tgtEl>
                                          <p:spTgt spid="29"/>
                                        </p:tgtEl>
                                        <p:attrNameLst>
                                          <p:attrName>style.visibility</p:attrName>
                                        </p:attrNameLst>
                                      </p:cBhvr>
                                      <p:to>
                                        <p:strVal val="hidden"/>
                                      </p:to>
                                    </p:set>
                                  </p:childTnLst>
                                </p:cTn>
                              </p:par>
                              <p:par>
                                <p:cTn id="269" presetID="10" presetClass="exit" presetSubtype="0" fill="hold" grpId="1" nodeType="withEffect">
                                  <p:stCondLst>
                                    <p:cond delay="940"/>
                                  </p:stCondLst>
                                  <p:childTnLst>
                                    <p:animEffect transition="out" filter="fade">
                                      <p:cBhvr>
                                        <p:cTn id="270" dur="150"/>
                                        <p:tgtEl>
                                          <p:spTgt spid="30"/>
                                        </p:tgtEl>
                                      </p:cBhvr>
                                    </p:animEffect>
                                    <p:set>
                                      <p:cBhvr>
                                        <p:cTn id="271" dur="1" fill="hold">
                                          <p:stCondLst>
                                            <p:cond delay="149"/>
                                          </p:stCondLst>
                                        </p:cTn>
                                        <p:tgtEl>
                                          <p:spTgt spid="30"/>
                                        </p:tgtEl>
                                        <p:attrNameLst>
                                          <p:attrName>style.visibility</p:attrName>
                                        </p:attrNameLst>
                                      </p:cBhvr>
                                      <p:to>
                                        <p:strVal val="hidden"/>
                                      </p:to>
                                    </p:set>
                                  </p:childTnLst>
                                </p:cTn>
                              </p:par>
                              <p:par>
                                <p:cTn id="272" presetID="10" presetClass="exit" presetSubtype="0" fill="hold" grpId="1" nodeType="withEffect">
                                  <p:stCondLst>
                                    <p:cond delay="870"/>
                                  </p:stCondLst>
                                  <p:childTnLst>
                                    <p:animEffect transition="out" filter="fade">
                                      <p:cBhvr>
                                        <p:cTn id="273" dur="150"/>
                                        <p:tgtEl>
                                          <p:spTgt spid="31"/>
                                        </p:tgtEl>
                                      </p:cBhvr>
                                    </p:animEffect>
                                    <p:set>
                                      <p:cBhvr>
                                        <p:cTn id="274" dur="1" fill="hold">
                                          <p:stCondLst>
                                            <p:cond delay="149"/>
                                          </p:stCondLst>
                                        </p:cTn>
                                        <p:tgtEl>
                                          <p:spTgt spid="31"/>
                                        </p:tgtEl>
                                        <p:attrNameLst>
                                          <p:attrName>style.visibility</p:attrName>
                                        </p:attrNameLst>
                                      </p:cBhvr>
                                      <p:to>
                                        <p:strVal val="hidden"/>
                                      </p:to>
                                    </p:set>
                                  </p:childTnLst>
                                </p:cTn>
                              </p:par>
                              <p:par>
                                <p:cTn id="275" presetID="10" presetClass="exit" presetSubtype="0" fill="hold" grpId="1" nodeType="withEffect">
                                  <p:stCondLst>
                                    <p:cond delay="870"/>
                                  </p:stCondLst>
                                  <p:childTnLst>
                                    <p:animEffect transition="out" filter="fade">
                                      <p:cBhvr>
                                        <p:cTn id="276" dur="150"/>
                                        <p:tgtEl>
                                          <p:spTgt spid="32"/>
                                        </p:tgtEl>
                                      </p:cBhvr>
                                    </p:animEffect>
                                    <p:set>
                                      <p:cBhvr>
                                        <p:cTn id="277" dur="1" fill="hold">
                                          <p:stCondLst>
                                            <p:cond delay="149"/>
                                          </p:stCondLst>
                                        </p:cTn>
                                        <p:tgtEl>
                                          <p:spTgt spid="32"/>
                                        </p:tgtEl>
                                        <p:attrNameLst>
                                          <p:attrName>style.visibility</p:attrName>
                                        </p:attrNameLst>
                                      </p:cBhvr>
                                      <p:to>
                                        <p:strVal val="hidden"/>
                                      </p:to>
                                    </p:set>
                                  </p:childTnLst>
                                </p:cTn>
                              </p:par>
                              <p:par>
                                <p:cTn id="278" presetID="10" presetClass="exit" presetSubtype="0" fill="hold" grpId="1" nodeType="withEffect">
                                  <p:stCondLst>
                                    <p:cond delay="870"/>
                                  </p:stCondLst>
                                  <p:childTnLst>
                                    <p:animEffect transition="out" filter="fade">
                                      <p:cBhvr>
                                        <p:cTn id="279" dur="150"/>
                                        <p:tgtEl>
                                          <p:spTgt spid="33"/>
                                        </p:tgtEl>
                                      </p:cBhvr>
                                    </p:animEffect>
                                    <p:set>
                                      <p:cBhvr>
                                        <p:cTn id="280" dur="1" fill="hold">
                                          <p:stCondLst>
                                            <p:cond delay="149"/>
                                          </p:stCondLst>
                                        </p:cTn>
                                        <p:tgtEl>
                                          <p:spTgt spid="33"/>
                                        </p:tgtEl>
                                        <p:attrNameLst>
                                          <p:attrName>style.visibility</p:attrName>
                                        </p:attrNameLst>
                                      </p:cBhvr>
                                      <p:to>
                                        <p:strVal val="hidden"/>
                                      </p:to>
                                    </p:set>
                                  </p:childTnLst>
                                </p:cTn>
                              </p:par>
                              <p:par>
                                <p:cTn id="281" presetID="10" presetClass="exit" presetSubtype="0" fill="hold" grpId="1" nodeType="withEffect">
                                  <p:stCondLst>
                                    <p:cond delay="870"/>
                                  </p:stCondLst>
                                  <p:childTnLst>
                                    <p:animEffect transition="out" filter="fade">
                                      <p:cBhvr>
                                        <p:cTn id="282" dur="150"/>
                                        <p:tgtEl>
                                          <p:spTgt spid="34"/>
                                        </p:tgtEl>
                                      </p:cBhvr>
                                    </p:animEffect>
                                    <p:set>
                                      <p:cBhvr>
                                        <p:cTn id="283" dur="1" fill="hold">
                                          <p:stCondLst>
                                            <p:cond delay="149"/>
                                          </p:stCondLst>
                                        </p:cTn>
                                        <p:tgtEl>
                                          <p:spTgt spid="34"/>
                                        </p:tgtEl>
                                        <p:attrNameLst>
                                          <p:attrName>style.visibility</p:attrName>
                                        </p:attrNameLst>
                                      </p:cBhvr>
                                      <p:to>
                                        <p:strVal val="hidden"/>
                                      </p:to>
                                    </p:set>
                                  </p:childTnLst>
                                </p:cTn>
                              </p:par>
                              <p:par>
                                <p:cTn id="284" presetID="10" presetClass="exit" presetSubtype="0" fill="hold" grpId="1" nodeType="withEffect">
                                  <p:stCondLst>
                                    <p:cond delay="870"/>
                                  </p:stCondLst>
                                  <p:childTnLst>
                                    <p:animEffect transition="out" filter="fade">
                                      <p:cBhvr>
                                        <p:cTn id="285" dur="150"/>
                                        <p:tgtEl>
                                          <p:spTgt spid="35"/>
                                        </p:tgtEl>
                                      </p:cBhvr>
                                    </p:animEffect>
                                    <p:set>
                                      <p:cBhvr>
                                        <p:cTn id="286" dur="1" fill="hold">
                                          <p:stCondLst>
                                            <p:cond delay="149"/>
                                          </p:stCondLst>
                                        </p:cTn>
                                        <p:tgtEl>
                                          <p:spTgt spid="35"/>
                                        </p:tgtEl>
                                        <p:attrNameLst>
                                          <p:attrName>style.visibility</p:attrName>
                                        </p:attrNameLst>
                                      </p:cBhvr>
                                      <p:to>
                                        <p:strVal val="hidden"/>
                                      </p:to>
                                    </p:set>
                                  </p:childTnLst>
                                </p:cTn>
                              </p:par>
                              <p:par>
                                <p:cTn id="287" presetID="10" presetClass="exit" presetSubtype="0" fill="hold" grpId="1" nodeType="withEffect">
                                  <p:stCondLst>
                                    <p:cond delay="870"/>
                                  </p:stCondLst>
                                  <p:childTnLst>
                                    <p:animEffect transition="out" filter="fade">
                                      <p:cBhvr>
                                        <p:cTn id="288" dur="150"/>
                                        <p:tgtEl>
                                          <p:spTgt spid="36"/>
                                        </p:tgtEl>
                                      </p:cBhvr>
                                    </p:animEffect>
                                    <p:set>
                                      <p:cBhvr>
                                        <p:cTn id="289" dur="1" fill="hold">
                                          <p:stCondLst>
                                            <p:cond delay="149"/>
                                          </p:stCondLst>
                                        </p:cTn>
                                        <p:tgtEl>
                                          <p:spTgt spid="36"/>
                                        </p:tgtEl>
                                        <p:attrNameLst>
                                          <p:attrName>style.visibility</p:attrName>
                                        </p:attrNameLst>
                                      </p:cBhvr>
                                      <p:to>
                                        <p:strVal val="hidden"/>
                                      </p:to>
                                    </p:set>
                                  </p:childTnLst>
                                </p:cTn>
                              </p:par>
                              <p:par>
                                <p:cTn id="290" presetID="10" presetClass="exit" presetSubtype="0" fill="hold" grpId="1" nodeType="withEffect">
                                  <p:stCondLst>
                                    <p:cond delay="920"/>
                                  </p:stCondLst>
                                  <p:childTnLst>
                                    <p:animEffect transition="out" filter="fade">
                                      <p:cBhvr>
                                        <p:cTn id="291" dur="150"/>
                                        <p:tgtEl>
                                          <p:spTgt spid="37"/>
                                        </p:tgtEl>
                                      </p:cBhvr>
                                    </p:animEffect>
                                    <p:set>
                                      <p:cBhvr>
                                        <p:cTn id="292" dur="1" fill="hold">
                                          <p:stCondLst>
                                            <p:cond delay="149"/>
                                          </p:stCondLst>
                                        </p:cTn>
                                        <p:tgtEl>
                                          <p:spTgt spid="37"/>
                                        </p:tgtEl>
                                        <p:attrNameLst>
                                          <p:attrName>style.visibility</p:attrName>
                                        </p:attrNameLst>
                                      </p:cBhvr>
                                      <p:to>
                                        <p:strVal val="hidden"/>
                                      </p:to>
                                    </p:set>
                                  </p:childTnLst>
                                </p:cTn>
                              </p:par>
                              <p:par>
                                <p:cTn id="293" presetID="10" presetClass="exit" presetSubtype="0" fill="hold" grpId="1" nodeType="withEffect">
                                  <p:stCondLst>
                                    <p:cond delay="920"/>
                                  </p:stCondLst>
                                  <p:childTnLst>
                                    <p:animEffect transition="out" filter="fade">
                                      <p:cBhvr>
                                        <p:cTn id="294" dur="150"/>
                                        <p:tgtEl>
                                          <p:spTgt spid="38"/>
                                        </p:tgtEl>
                                      </p:cBhvr>
                                    </p:animEffect>
                                    <p:set>
                                      <p:cBhvr>
                                        <p:cTn id="295" dur="1" fill="hold">
                                          <p:stCondLst>
                                            <p:cond delay="149"/>
                                          </p:stCondLst>
                                        </p:cTn>
                                        <p:tgtEl>
                                          <p:spTgt spid="38"/>
                                        </p:tgtEl>
                                        <p:attrNameLst>
                                          <p:attrName>style.visibility</p:attrName>
                                        </p:attrNameLst>
                                      </p:cBhvr>
                                      <p:to>
                                        <p:strVal val="hidden"/>
                                      </p:to>
                                    </p:set>
                                  </p:childTnLst>
                                </p:cTn>
                              </p:par>
                              <p:par>
                                <p:cTn id="296" presetID="10" presetClass="exit" presetSubtype="0" fill="hold" grpId="1" nodeType="withEffect">
                                  <p:stCondLst>
                                    <p:cond delay="920"/>
                                  </p:stCondLst>
                                  <p:childTnLst>
                                    <p:animEffect transition="out" filter="fade">
                                      <p:cBhvr>
                                        <p:cTn id="297" dur="150"/>
                                        <p:tgtEl>
                                          <p:spTgt spid="39"/>
                                        </p:tgtEl>
                                      </p:cBhvr>
                                    </p:animEffect>
                                    <p:set>
                                      <p:cBhvr>
                                        <p:cTn id="298" dur="1" fill="hold">
                                          <p:stCondLst>
                                            <p:cond delay="149"/>
                                          </p:stCondLst>
                                        </p:cTn>
                                        <p:tgtEl>
                                          <p:spTgt spid="39"/>
                                        </p:tgtEl>
                                        <p:attrNameLst>
                                          <p:attrName>style.visibility</p:attrName>
                                        </p:attrNameLst>
                                      </p:cBhvr>
                                      <p:to>
                                        <p:strVal val="hidden"/>
                                      </p:to>
                                    </p:set>
                                  </p:childTnLst>
                                </p:cTn>
                              </p:par>
                              <p:par>
                                <p:cTn id="299" presetID="10" presetClass="exit" presetSubtype="0" fill="hold" grpId="1" nodeType="withEffect">
                                  <p:stCondLst>
                                    <p:cond delay="920"/>
                                  </p:stCondLst>
                                  <p:childTnLst>
                                    <p:animEffect transition="out" filter="fade">
                                      <p:cBhvr>
                                        <p:cTn id="300" dur="150"/>
                                        <p:tgtEl>
                                          <p:spTgt spid="40"/>
                                        </p:tgtEl>
                                      </p:cBhvr>
                                    </p:animEffect>
                                    <p:set>
                                      <p:cBhvr>
                                        <p:cTn id="301" dur="1" fill="hold">
                                          <p:stCondLst>
                                            <p:cond delay="149"/>
                                          </p:stCondLst>
                                        </p:cTn>
                                        <p:tgtEl>
                                          <p:spTgt spid="40"/>
                                        </p:tgtEl>
                                        <p:attrNameLst>
                                          <p:attrName>style.visibility</p:attrName>
                                        </p:attrNameLst>
                                      </p:cBhvr>
                                      <p:to>
                                        <p:strVal val="hidden"/>
                                      </p:to>
                                    </p:set>
                                  </p:childTnLst>
                                </p:cTn>
                              </p:par>
                              <p:par>
                                <p:cTn id="302" presetID="10" presetClass="exit" presetSubtype="0" fill="hold" grpId="1" nodeType="withEffect">
                                  <p:stCondLst>
                                    <p:cond delay="920"/>
                                  </p:stCondLst>
                                  <p:childTnLst>
                                    <p:animEffect transition="out" filter="fade">
                                      <p:cBhvr>
                                        <p:cTn id="303" dur="150"/>
                                        <p:tgtEl>
                                          <p:spTgt spid="41"/>
                                        </p:tgtEl>
                                      </p:cBhvr>
                                    </p:animEffect>
                                    <p:set>
                                      <p:cBhvr>
                                        <p:cTn id="304" dur="1" fill="hold">
                                          <p:stCondLst>
                                            <p:cond delay="149"/>
                                          </p:stCondLst>
                                        </p:cTn>
                                        <p:tgtEl>
                                          <p:spTgt spid="41"/>
                                        </p:tgtEl>
                                        <p:attrNameLst>
                                          <p:attrName>style.visibility</p:attrName>
                                        </p:attrNameLst>
                                      </p:cBhvr>
                                      <p:to>
                                        <p:strVal val="hidden"/>
                                      </p:to>
                                    </p:set>
                                  </p:childTnLst>
                                </p:cTn>
                              </p:par>
                              <p:par>
                                <p:cTn id="305" presetID="10" presetClass="exit" presetSubtype="0" fill="hold" grpId="1" nodeType="withEffect">
                                  <p:stCondLst>
                                    <p:cond delay="920"/>
                                  </p:stCondLst>
                                  <p:childTnLst>
                                    <p:animEffect transition="out" filter="fade">
                                      <p:cBhvr>
                                        <p:cTn id="306" dur="150"/>
                                        <p:tgtEl>
                                          <p:spTgt spid="46"/>
                                        </p:tgtEl>
                                      </p:cBhvr>
                                    </p:animEffect>
                                    <p:set>
                                      <p:cBhvr>
                                        <p:cTn id="307" dur="1" fill="hold">
                                          <p:stCondLst>
                                            <p:cond delay="149"/>
                                          </p:stCondLst>
                                        </p:cTn>
                                        <p:tgtEl>
                                          <p:spTgt spid="46"/>
                                        </p:tgtEl>
                                        <p:attrNameLst>
                                          <p:attrName>style.visibility</p:attrName>
                                        </p:attrNameLst>
                                      </p:cBhvr>
                                      <p:to>
                                        <p:strVal val="hidden"/>
                                      </p:to>
                                    </p:set>
                                  </p:childTnLst>
                                </p:cTn>
                              </p:par>
                              <p:par>
                                <p:cTn id="308" presetID="10" presetClass="exit" presetSubtype="0" fill="hold" grpId="1" nodeType="withEffect">
                                  <p:stCondLst>
                                    <p:cond delay="880"/>
                                  </p:stCondLst>
                                  <p:childTnLst>
                                    <p:animEffect transition="out" filter="fade">
                                      <p:cBhvr>
                                        <p:cTn id="309" dur="150"/>
                                        <p:tgtEl>
                                          <p:spTgt spid="47"/>
                                        </p:tgtEl>
                                      </p:cBhvr>
                                    </p:animEffect>
                                    <p:set>
                                      <p:cBhvr>
                                        <p:cTn id="310" dur="1" fill="hold">
                                          <p:stCondLst>
                                            <p:cond delay="149"/>
                                          </p:stCondLst>
                                        </p:cTn>
                                        <p:tgtEl>
                                          <p:spTgt spid="47"/>
                                        </p:tgtEl>
                                        <p:attrNameLst>
                                          <p:attrName>style.visibility</p:attrName>
                                        </p:attrNameLst>
                                      </p:cBhvr>
                                      <p:to>
                                        <p:strVal val="hidden"/>
                                      </p:to>
                                    </p:set>
                                  </p:childTnLst>
                                </p:cTn>
                              </p:par>
                              <p:par>
                                <p:cTn id="311" presetID="10" presetClass="exit" presetSubtype="0" fill="hold" grpId="1" nodeType="withEffect">
                                  <p:stCondLst>
                                    <p:cond delay="880"/>
                                  </p:stCondLst>
                                  <p:childTnLst>
                                    <p:animEffect transition="out" filter="fade">
                                      <p:cBhvr>
                                        <p:cTn id="312" dur="150"/>
                                        <p:tgtEl>
                                          <p:spTgt spid="48"/>
                                        </p:tgtEl>
                                      </p:cBhvr>
                                    </p:animEffect>
                                    <p:set>
                                      <p:cBhvr>
                                        <p:cTn id="313" dur="1" fill="hold">
                                          <p:stCondLst>
                                            <p:cond delay="149"/>
                                          </p:stCondLst>
                                        </p:cTn>
                                        <p:tgtEl>
                                          <p:spTgt spid="48"/>
                                        </p:tgtEl>
                                        <p:attrNameLst>
                                          <p:attrName>style.visibility</p:attrName>
                                        </p:attrNameLst>
                                      </p:cBhvr>
                                      <p:to>
                                        <p:strVal val="hidden"/>
                                      </p:to>
                                    </p:set>
                                  </p:childTnLst>
                                </p:cTn>
                              </p:par>
                              <p:par>
                                <p:cTn id="314" presetID="10" presetClass="exit" presetSubtype="0" fill="hold" grpId="1" nodeType="withEffect">
                                  <p:stCondLst>
                                    <p:cond delay="880"/>
                                  </p:stCondLst>
                                  <p:childTnLst>
                                    <p:animEffect transition="out" filter="fade">
                                      <p:cBhvr>
                                        <p:cTn id="315" dur="150"/>
                                        <p:tgtEl>
                                          <p:spTgt spid="49"/>
                                        </p:tgtEl>
                                      </p:cBhvr>
                                    </p:animEffect>
                                    <p:set>
                                      <p:cBhvr>
                                        <p:cTn id="316" dur="1" fill="hold">
                                          <p:stCondLst>
                                            <p:cond delay="149"/>
                                          </p:stCondLst>
                                        </p:cTn>
                                        <p:tgtEl>
                                          <p:spTgt spid="49"/>
                                        </p:tgtEl>
                                        <p:attrNameLst>
                                          <p:attrName>style.visibility</p:attrName>
                                        </p:attrNameLst>
                                      </p:cBhvr>
                                      <p:to>
                                        <p:strVal val="hidden"/>
                                      </p:to>
                                    </p:set>
                                  </p:childTnLst>
                                </p:cTn>
                              </p:par>
                              <p:par>
                                <p:cTn id="317" presetID="10" presetClass="exit" presetSubtype="0" fill="hold" grpId="1" nodeType="withEffect">
                                  <p:stCondLst>
                                    <p:cond delay="880"/>
                                  </p:stCondLst>
                                  <p:childTnLst>
                                    <p:animEffect transition="out" filter="fade">
                                      <p:cBhvr>
                                        <p:cTn id="318" dur="150"/>
                                        <p:tgtEl>
                                          <p:spTgt spid="50"/>
                                        </p:tgtEl>
                                      </p:cBhvr>
                                    </p:animEffect>
                                    <p:set>
                                      <p:cBhvr>
                                        <p:cTn id="319" dur="1" fill="hold">
                                          <p:stCondLst>
                                            <p:cond delay="149"/>
                                          </p:stCondLst>
                                        </p:cTn>
                                        <p:tgtEl>
                                          <p:spTgt spid="50"/>
                                        </p:tgtEl>
                                        <p:attrNameLst>
                                          <p:attrName>style.visibility</p:attrName>
                                        </p:attrNameLst>
                                      </p:cBhvr>
                                      <p:to>
                                        <p:strVal val="hidden"/>
                                      </p:to>
                                    </p:set>
                                  </p:childTnLst>
                                </p:cTn>
                              </p:par>
                              <p:par>
                                <p:cTn id="320" presetID="10" presetClass="exit" presetSubtype="0" fill="hold" grpId="1" nodeType="withEffect">
                                  <p:stCondLst>
                                    <p:cond delay="880"/>
                                  </p:stCondLst>
                                  <p:childTnLst>
                                    <p:animEffect transition="out" filter="fade">
                                      <p:cBhvr>
                                        <p:cTn id="321" dur="150"/>
                                        <p:tgtEl>
                                          <p:spTgt spid="51"/>
                                        </p:tgtEl>
                                      </p:cBhvr>
                                    </p:animEffect>
                                    <p:set>
                                      <p:cBhvr>
                                        <p:cTn id="322" dur="1" fill="hold">
                                          <p:stCondLst>
                                            <p:cond delay="149"/>
                                          </p:stCondLst>
                                        </p:cTn>
                                        <p:tgtEl>
                                          <p:spTgt spid="51"/>
                                        </p:tgtEl>
                                        <p:attrNameLst>
                                          <p:attrName>style.visibility</p:attrName>
                                        </p:attrNameLst>
                                      </p:cBhvr>
                                      <p:to>
                                        <p:strVal val="hidden"/>
                                      </p:to>
                                    </p:set>
                                  </p:childTnLst>
                                </p:cTn>
                              </p:par>
                              <p:par>
                                <p:cTn id="323" presetID="10" presetClass="exit" presetSubtype="0" fill="hold" grpId="1" nodeType="withEffect">
                                  <p:stCondLst>
                                    <p:cond delay="880"/>
                                  </p:stCondLst>
                                  <p:childTnLst>
                                    <p:animEffect transition="out" filter="fade">
                                      <p:cBhvr>
                                        <p:cTn id="324" dur="150"/>
                                        <p:tgtEl>
                                          <p:spTgt spid="52"/>
                                        </p:tgtEl>
                                      </p:cBhvr>
                                    </p:animEffect>
                                    <p:set>
                                      <p:cBhvr>
                                        <p:cTn id="325" dur="1" fill="hold">
                                          <p:stCondLst>
                                            <p:cond delay="149"/>
                                          </p:stCondLst>
                                        </p:cTn>
                                        <p:tgtEl>
                                          <p:spTgt spid="52"/>
                                        </p:tgtEl>
                                        <p:attrNameLst>
                                          <p:attrName>style.visibility</p:attrName>
                                        </p:attrNameLst>
                                      </p:cBhvr>
                                      <p:to>
                                        <p:strVal val="hidden"/>
                                      </p:to>
                                    </p:set>
                                  </p:childTnLst>
                                </p:cTn>
                              </p:par>
                              <p:par>
                                <p:cTn id="326" presetID="10" presetClass="exit" presetSubtype="0" fill="hold" grpId="1" nodeType="withEffect">
                                  <p:stCondLst>
                                    <p:cond delay="940"/>
                                  </p:stCondLst>
                                  <p:childTnLst>
                                    <p:animEffect transition="out" filter="fade">
                                      <p:cBhvr>
                                        <p:cTn id="327" dur="150"/>
                                        <p:tgtEl>
                                          <p:spTgt spid="53"/>
                                        </p:tgtEl>
                                      </p:cBhvr>
                                    </p:animEffect>
                                    <p:set>
                                      <p:cBhvr>
                                        <p:cTn id="328" dur="1" fill="hold">
                                          <p:stCondLst>
                                            <p:cond delay="149"/>
                                          </p:stCondLst>
                                        </p:cTn>
                                        <p:tgtEl>
                                          <p:spTgt spid="53"/>
                                        </p:tgtEl>
                                        <p:attrNameLst>
                                          <p:attrName>style.visibility</p:attrName>
                                        </p:attrNameLst>
                                      </p:cBhvr>
                                      <p:to>
                                        <p:strVal val="hidden"/>
                                      </p:to>
                                    </p:set>
                                  </p:childTnLst>
                                </p:cTn>
                              </p:par>
                              <p:par>
                                <p:cTn id="329" presetID="10" presetClass="exit" presetSubtype="0" fill="hold" grpId="1" nodeType="withEffect">
                                  <p:stCondLst>
                                    <p:cond delay="940"/>
                                  </p:stCondLst>
                                  <p:childTnLst>
                                    <p:animEffect transition="out" filter="fade">
                                      <p:cBhvr>
                                        <p:cTn id="330" dur="150"/>
                                        <p:tgtEl>
                                          <p:spTgt spid="54"/>
                                        </p:tgtEl>
                                      </p:cBhvr>
                                    </p:animEffect>
                                    <p:set>
                                      <p:cBhvr>
                                        <p:cTn id="331" dur="1" fill="hold">
                                          <p:stCondLst>
                                            <p:cond delay="149"/>
                                          </p:stCondLst>
                                        </p:cTn>
                                        <p:tgtEl>
                                          <p:spTgt spid="54"/>
                                        </p:tgtEl>
                                        <p:attrNameLst>
                                          <p:attrName>style.visibility</p:attrName>
                                        </p:attrNameLst>
                                      </p:cBhvr>
                                      <p:to>
                                        <p:strVal val="hidden"/>
                                      </p:to>
                                    </p:set>
                                  </p:childTnLst>
                                </p:cTn>
                              </p:par>
                              <p:par>
                                <p:cTn id="332" presetID="10" presetClass="exit" presetSubtype="0" fill="hold" grpId="1" nodeType="withEffect">
                                  <p:stCondLst>
                                    <p:cond delay="940"/>
                                  </p:stCondLst>
                                  <p:childTnLst>
                                    <p:animEffect transition="out" filter="fade">
                                      <p:cBhvr>
                                        <p:cTn id="333" dur="150"/>
                                        <p:tgtEl>
                                          <p:spTgt spid="55"/>
                                        </p:tgtEl>
                                      </p:cBhvr>
                                    </p:animEffect>
                                    <p:set>
                                      <p:cBhvr>
                                        <p:cTn id="334" dur="1" fill="hold">
                                          <p:stCondLst>
                                            <p:cond delay="149"/>
                                          </p:stCondLst>
                                        </p:cTn>
                                        <p:tgtEl>
                                          <p:spTgt spid="55"/>
                                        </p:tgtEl>
                                        <p:attrNameLst>
                                          <p:attrName>style.visibility</p:attrName>
                                        </p:attrNameLst>
                                      </p:cBhvr>
                                      <p:to>
                                        <p:strVal val="hidden"/>
                                      </p:to>
                                    </p:set>
                                  </p:childTnLst>
                                </p:cTn>
                              </p:par>
                              <p:par>
                                <p:cTn id="335" presetID="10" presetClass="exit" presetSubtype="0" fill="hold" grpId="1" nodeType="withEffect">
                                  <p:stCondLst>
                                    <p:cond delay="940"/>
                                  </p:stCondLst>
                                  <p:childTnLst>
                                    <p:animEffect transition="out" filter="fade">
                                      <p:cBhvr>
                                        <p:cTn id="336" dur="150"/>
                                        <p:tgtEl>
                                          <p:spTgt spid="56"/>
                                        </p:tgtEl>
                                      </p:cBhvr>
                                    </p:animEffect>
                                    <p:set>
                                      <p:cBhvr>
                                        <p:cTn id="337" dur="1" fill="hold">
                                          <p:stCondLst>
                                            <p:cond delay="149"/>
                                          </p:stCondLst>
                                        </p:cTn>
                                        <p:tgtEl>
                                          <p:spTgt spid="56"/>
                                        </p:tgtEl>
                                        <p:attrNameLst>
                                          <p:attrName>style.visibility</p:attrName>
                                        </p:attrNameLst>
                                      </p:cBhvr>
                                      <p:to>
                                        <p:strVal val="hidden"/>
                                      </p:to>
                                    </p:set>
                                  </p:childTnLst>
                                </p:cTn>
                              </p:par>
                              <p:par>
                                <p:cTn id="338" presetID="10" presetClass="exit" presetSubtype="0" fill="hold" grpId="1" nodeType="withEffect">
                                  <p:stCondLst>
                                    <p:cond delay="890"/>
                                  </p:stCondLst>
                                  <p:childTnLst>
                                    <p:animEffect transition="out" filter="fade">
                                      <p:cBhvr>
                                        <p:cTn id="339" dur="150"/>
                                        <p:tgtEl>
                                          <p:spTgt spid="57"/>
                                        </p:tgtEl>
                                      </p:cBhvr>
                                    </p:animEffect>
                                    <p:set>
                                      <p:cBhvr>
                                        <p:cTn id="340" dur="1" fill="hold">
                                          <p:stCondLst>
                                            <p:cond delay="149"/>
                                          </p:stCondLst>
                                        </p:cTn>
                                        <p:tgtEl>
                                          <p:spTgt spid="57"/>
                                        </p:tgtEl>
                                        <p:attrNameLst>
                                          <p:attrName>style.visibility</p:attrName>
                                        </p:attrNameLst>
                                      </p:cBhvr>
                                      <p:to>
                                        <p:strVal val="hidden"/>
                                      </p:to>
                                    </p:set>
                                  </p:childTnLst>
                                </p:cTn>
                              </p:par>
                              <p:par>
                                <p:cTn id="341" presetID="10" presetClass="exit" presetSubtype="0" fill="hold" grpId="1" nodeType="withEffect">
                                  <p:stCondLst>
                                    <p:cond delay="890"/>
                                  </p:stCondLst>
                                  <p:childTnLst>
                                    <p:animEffect transition="out" filter="fade">
                                      <p:cBhvr>
                                        <p:cTn id="342" dur="150"/>
                                        <p:tgtEl>
                                          <p:spTgt spid="58"/>
                                        </p:tgtEl>
                                      </p:cBhvr>
                                    </p:animEffect>
                                    <p:set>
                                      <p:cBhvr>
                                        <p:cTn id="343" dur="1" fill="hold">
                                          <p:stCondLst>
                                            <p:cond delay="149"/>
                                          </p:stCondLst>
                                        </p:cTn>
                                        <p:tgtEl>
                                          <p:spTgt spid="58"/>
                                        </p:tgtEl>
                                        <p:attrNameLst>
                                          <p:attrName>style.visibility</p:attrName>
                                        </p:attrNameLst>
                                      </p:cBhvr>
                                      <p:to>
                                        <p:strVal val="hidden"/>
                                      </p:to>
                                    </p:set>
                                  </p:childTnLst>
                                </p:cTn>
                              </p:par>
                              <p:par>
                                <p:cTn id="344" presetID="10" presetClass="exit" presetSubtype="0" fill="hold" grpId="1" nodeType="withEffect">
                                  <p:stCondLst>
                                    <p:cond delay="890"/>
                                  </p:stCondLst>
                                  <p:childTnLst>
                                    <p:animEffect transition="out" filter="fade">
                                      <p:cBhvr>
                                        <p:cTn id="345" dur="150"/>
                                        <p:tgtEl>
                                          <p:spTgt spid="59"/>
                                        </p:tgtEl>
                                      </p:cBhvr>
                                    </p:animEffect>
                                    <p:set>
                                      <p:cBhvr>
                                        <p:cTn id="346" dur="1" fill="hold">
                                          <p:stCondLst>
                                            <p:cond delay="149"/>
                                          </p:stCondLst>
                                        </p:cTn>
                                        <p:tgtEl>
                                          <p:spTgt spid="59"/>
                                        </p:tgtEl>
                                        <p:attrNameLst>
                                          <p:attrName>style.visibility</p:attrName>
                                        </p:attrNameLst>
                                      </p:cBhvr>
                                      <p:to>
                                        <p:strVal val="hidden"/>
                                      </p:to>
                                    </p:set>
                                  </p:childTnLst>
                                </p:cTn>
                              </p:par>
                              <p:par>
                                <p:cTn id="347" presetID="10" presetClass="exit" presetSubtype="0" fill="hold" grpId="0" nodeType="withEffect">
                                  <p:stCondLst>
                                    <p:cond delay="890"/>
                                  </p:stCondLst>
                                  <p:childTnLst>
                                    <p:animEffect transition="out" filter="fade">
                                      <p:cBhvr>
                                        <p:cTn id="348" dur="150"/>
                                        <p:tgtEl>
                                          <p:spTgt spid="22"/>
                                        </p:tgtEl>
                                      </p:cBhvr>
                                    </p:animEffect>
                                    <p:set>
                                      <p:cBhvr>
                                        <p:cTn id="349" dur="1" fill="hold">
                                          <p:stCondLst>
                                            <p:cond delay="1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3" grpId="0" bldLvl="0" animBg="1"/>
      <p:bldP spid="3" grpId="1" bldLvl="0" animBg="1"/>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3"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bldLvl="0" animBg="1"/>
      <p:bldP spid="54" grpId="1" bldLvl="0" animBg="1"/>
      <p:bldP spid="55" grpId="0" bldLvl="0" animBg="1"/>
      <p:bldP spid="55" grpId="1" bldLvl="0" animBg="1"/>
      <p:bldP spid="56" grpId="0" bldLvl="0" animBg="1"/>
      <p:bldP spid="56" grpId="1" bldLvl="0" animBg="1"/>
      <p:bldP spid="57" grpId="0" bldLvl="0" animBg="1"/>
      <p:bldP spid="57" grpId="1" bldLvl="0" animBg="1"/>
      <p:bldP spid="58" grpId="0" bldLvl="0" animBg="1"/>
      <p:bldP spid="58" grpId="1" bldLvl="0" animBg="1"/>
      <p:bldP spid="59" grpId="0" bldLvl="0" animBg="1"/>
      <p:bldP spid="59" grpId="1"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l="38366" t="24295" r="38187" b="29302"/>
          <a:stretch>
            <a:fillRect/>
          </a:stretch>
        </p:blipFill>
        <p:spPr>
          <a:xfrm>
            <a:off x="7136933" y="744454"/>
            <a:ext cx="2895600" cy="5730875"/>
          </a:xfrm>
          <a:custGeom>
            <a:avLst/>
            <a:gdLst>
              <a:gd name="connsiteX0" fmla="*/ 0 w 1828800"/>
              <a:gd name="connsiteY0" fmla="*/ 0 h 3619500"/>
              <a:gd name="connsiteX1" fmla="*/ 1828800 w 1828800"/>
              <a:gd name="connsiteY1" fmla="*/ 0 h 3619500"/>
              <a:gd name="connsiteX2" fmla="*/ 1828800 w 1828800"/>
              <a:gd name="connsiteY2" fmla="*/ 3619500 h 3619500"/>
              <a:gd name="connsiteX3" fmla="*/ 0 w 1828800"/>
              <a:gd name="connsiteY3" fmla="*/ 3619500 h 3619500"/>
              <a:gd name="connsiteX4" fmla="*/ 0 w 1828800"/>
              <a:gd name="connsiteY4" fmla="*/ 3212624 h 3619500"/>
              <a:gd name="connsiteX5" fmla="*/ 5926 w 1828800"/>
              <a:gd name="connsiteY5" fmla="*/ 3208421 h 3619500"/>
              <a:gd name="connsiteX6" fmla="*/ 215900 w 1828800"/>
              <a:gd name="connsiteY6" fmla="*/ 2692400 h 3619500"/>
              <a:gd name="connsiteX7" fmla="*/ 5926 w 1828800"/>
              <a:gd name="connsiteY7" fmla="*/ 2176379 h 3619500"/>
              <a:gd name="connsiteX8" fmla="*/ 0 w 1828800"/>
              <a:gd name="connsiteY8" fmla="*/ 2172176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3619500">
                <a:moveTo>
                  <a:pt x="0" y="0"/>
                </a:moveTo>
                <a:lnTo>
                  <a:pt x="1828800" y="0"/>
                </a:lnTo>
                <a:lnTo>
                  <a:pt x="1828800" y="3619500"/>
                </a:lnTo>
                <a:lnTo>
                  <a:pt x="0" y="3619500"/>
                </a:lnTo>
                <a:lnTo>
                  <a:pt x="0" y="3212624"/>
                </a:lnTo>
                <a:lnTo>
                  <a:pt x="5926" y="3208421"/>
                </a:lnTo>
                <a:cubicBezTo>
                  <a:pt x="132610" y="3096589"/>
                  <a:pt x="215900" y="2907205"/>
                  <a:pt x="215900" y="2692400"/>
                </a:cubicBezTo>
                <a:cubicBezTo>
                  <a:pt x="215900" y="2477596"/>
                  <a:pt x="132610" y="2288211"/>
                  <a:pt x="5926" y="2176379"/>
                </a:cubicBezTo>
                <a:lnTo>
                  <a:pt x="0" y="2172176"/>
                </a:lnTo>
                <a:close/>
              </a:path>
            </a:pathLst>
          </a:custGeom>
        </p:spPr>
      </p:pic>
      <p:sp>
        <p:nvSpPr>
          <p:cNvPr id="7" name="文本框 6"/>
          <p:cNvSpPr txBox="1"/>
          <p:nvPr/>
        </p:nvSpPr>
        <p:spPr>
          <a:xfrm>
            <a:off x="3056115" y="3609892"/>
            <a:ext cx="3173059" cy="830997"/>
          </a:xfrm>
          <a:prstGeom prst="rect">
            <a:avLst/>
          </a:prstGeom>
          <a:noFill/>
        </p:spPr>
        <p:txBody>
          <a:bodyPr wrap="square" rtlCol="0">
            <a:spAutoFit/>
          </a:bodyPr>
          <a:lstStyle/>
          <a:p>
            <a:pPr algn="dist"/>
            <a:r>
              <a:rPr kumimoji="1" lang="zh-CN" altLang="en-US" sz="4800" smtClean="0">
                <a:solidFill>
                  <a:schemeClr val="tx1">
                    <a:lumMod val="85000"/>
                    <a:lumOff val="15000"/>
                  </a:schemeClr>
                </a:solidFill>
                <a:cs typeface="+mn-ea"/>
                <a:sym typeface="+mn-lt"/>
              </a:rPr>
              <a:t>谢谢聆听</a:t>
            </a:r>
            <a:endParaRPr kumimoji="1" lang="zh-CN" altLang="en-US" sz="4800">
              <a:solidFill>
                <a:schemeClr val="tx1">
                  <a:lumMod val="85000"/>
                  <a:lumOff val="15000"/>
                </a:schemeClr>
              </a:solidFill>
              <a:cs typeface="+mn-ea"/>
              <a:sym typeface="+mn-lt"/>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74024" t="77480" r="13439" b="8461"/>
          <a:stretch>
            <a:fillRect/>
          </a:stretch>
        </p:blipFill>
        <p:spPr>
          <a:xfrm>
            <a:off x="4153695" y="2347912"/>
            <a:ext cx="977900" cy="111760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9000" r="-9000"/>
          </a:stretch>
        </a:blipFill>
        <a:effectLst/>
      </p:bgPr>
    </p:bg>
    <p:spTree>
      <p:nvGrpSpPr>
        <p:cNvPr id="1" name=""/>
        <p:cNvGrpSpPr/>
        <p:nvPr/>
      </p:nvGrpSpPr>
      <p:grpSpPr>
        <a:xfrm>
          <a:off x="0" y="0"/>
          <a:ext cx="0" cy="0"/>
          <a:chOff x="0" y="0"/>
          <a:chExt cx="0" cy="0"/>
        </a:xfrm>
      </p:grpSpPr>
      <p:sp>
        <p:nvSpPr>
          <p:cNvPr id="2" name="平行四边形 4"/>
          <p:cNvSpPr/>
          <p:nvPr/>
        </p:nvSpPr>
        <p:spPr>
          <a:xfrm>
            <a:off x="3408406"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平行四边形 4"/>
          <p:cNvSpPr/>
          <p:nvPr/>
        </p:nvSpPr>
        <p:spPr>
          <a:xfrm>
            <a:off x="4032422"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平行四边形 4"/>
          <p:cNvSpPr/>
          <p:nvPr/>
        </p:nvSpPr>
        <p:spPr>
          <a:xfrm>
            <a:off x="4644080"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平行四边形 4"/>
          <p:cNvSpPr/>
          <p:nvPr/>
        </p:nvSpPr>
        <p:spPr>
          <a:xfrm>
            <a:off x="5274274"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平行四边形 4"/>
          <p:cNvSpPr/>
          <p:nvPr/>
        </p:nvSpPr>
        <p:spPr>
          <a:xfrm>
            <a:off x="3700954"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平行四边形 4"/>
          <p:cNvSpPr/>
          <p:nvPr/>
        </p:nvSpPr>
        <p:spPr>
          <a:xfrm>
            <a:off x="4257178"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平行四边形 4"/>
          <p:cNvSpPr/>
          <p:nvPr/>
        </p:nvSpPr>
        <p:spPr>
          <a:xfrm>
            <a:off x="4813359"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平行四边形 4"/>
          <p:cNvSpPr/>
          <p:nvPr/>
        </p:nvSpPr>
        <p:spPr>
          <a:xfrm>
            <a:off x="5369541"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平行四边形 4"/>
          <p:cNvSpPr/>
          <p:nvPr/>
        </p:nvSpPr>
        <p:spPr>
          <a:xfrm>
            <a:off x="3963467" y="3526161"/>
            <a:ext cx="516440" cy="2335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平行四边形 4"/>
          <p:cNvSpPr/>
          <p:nvPr/>
        </p:nvSpPr>
        <p:spPr>
          <a:xfrm>
            <a:off x="4461377" y="3532425"/>
            <a:ext cx="475730" cy="22797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平行四边形 4"/>
          <p:cNvSpPr/>
          <p:nvPr/>
        </p:nvSpPr>
        <p:spPr>
          <a:xfrm>
            <a:off x="4167016" y="3247456"/>
            <a:ext cx="463207" cy="19598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平行四边形 4"/>
          <p:cNvSpPr/>
          <p:nvPr/>
        </p:nvSpPr>
        <p:spPr>
          <a:xfrm>
            <a:off x="4611689" y="3244324"/>
            <a:ext cx="435024" cy="1991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平行四边形 4"/>
          <p:cNvSpPr/>
          <p:nvPr/>
        </p:nvSpPr>
        <p:spPr>
          <a:xfrm>
            <a:off x="4342381"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平行四边形 4"/>
          <p:cNvSpPr/>
          <p:nvPr/>
        </p:nvSpPr>
        <p:spPr>
          <a:xfrm>
            <a:off x="4755739"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平行四边形 4"/>
          <p:cNvSpPr/>
          <p:nvPr/>
        </p:nvSpPr>
        <p:spPr>
          <a:xfrm>
            <a:off x="5165966"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平行四边形 4"/>
          <p:cNvSpPr/>
          <p:nvPr/>
        </p:nvSpPr>
        <p:spPr>
          <a:xfrm>
            <a:off x="5573060"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平行四边形 4"/>
          <p:cNvSpPr/>
          <p:nvPr/>
        </p:nvSpPr>
        <p:spPr>
          <a:xfrm>
            <a:off x="4486429"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4"/>
          <p:cNvSpPr/>
          <p:nvPr/>
        </p:nvSpPr>
        <p:spPr>
          <a:xfrm>
            <a:off x="4862210"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平行四边形 4"/>
          <p:cNvSpPr/>
          <p:nvPr/>
        </p:nvSpPr>
        <p:spPr>
          <a:xfrm>
            <a:off x="5250517"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平行四边形 4"/>
          <p:cNvSpPr/>
          <p:nvPr/>
        </p:nvSpPr>
        <p:spPr>
          <a:xfrm>
            <a:off x="5620035"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平行四边形 4"/>
          <p:cNvSpPr/>
          <p:nvPr/>
        </p:nvSpPr>
        <p:spPr>
          <a:xfrm>
            <a:off x="4807897"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平行四边形 4"/>
          <p:cNvSpPr/>
          <p:nvPr/>
        </p:nvSpPr>
        <p:spPr>
          <a:xfrm>
            <a:off x="5105552"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平行四边形 4"/>
          <p:cNvSpPr/>
          <p:nvPr/>
        </p:nvSpPr>
        <p:spPr>
          <a:xfrm>
            <a:off x="5410352"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平行四边形 4"/>
          <p:cNvSpPr/>
          <p:nvPr/>
        </p:nvSpPr>
        <p:spPr>
          <a:xfrm>
            <a:off x="5712771"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平行四边形 4"/>
          <p:cNvSpPr/>
          <p:nvPr/>
        </p:nvSpPr>
        <p:spPr>
          <a:xfrm>
            <a:off x="4884095"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平行四边形 4"/>
          <p:cNvSpPr/>
          <p:nvPr/>
        </p:nvSpPr>
        <p:spPr>
          <a:xfrm>
            <a:off x="5172226"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4"/>
          <p:cNvSpPr/>
          <p:nvPr/>
        </p:nvSpPr>
        <p:spPr>
          <a:xfrm>
            <a:off x="5460357"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平行四边形 4"/>
          <p:cNvSpPr/>
          <p:nvPr/>
        </p:nvSpPr>
        <p:spPr>
          <a:xfrm>
            <a:off x="574134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平行四边形 4"/>
          <p:cNvSpPr/>
          <p:nvPr/>
        </p:nvSpPr>
        <p:spPr>
          <a:xfrm flipH="1">
            <a:off x="8223672" y="4269261"/>
            <a:ext cx="648731" cy="37070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平行四边形 4"/>
          <p:cNvSpPr/>
          <p:nvPr/>
        </p:nvSpPr>
        <p:spPr>
          <a:xfrm flipH="1">
            <a:off x="7642904" y="4281616"/>
            <a:ext cx="605483" cy="3583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平行四边形 4"/>
          <p:cNvSpPr/>
          <p:nvPr/>
        </p:nvSpPr>
        <p:spPr>
          <a:xfrm flipH="1">
            <a:off x="7074493" y="4281616"/>
            <a:ext cx="562234"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平行四边形 4"/>
          <p:cNvSpPr/>
          <p:nvPr/>
        </p:nvSpPr>
        <p:spPr>
          <a:xfrm flipH="1">
            <a:off x="6506083"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平行四边形 4"/>
          <p:cNvSpPr/>
          <p:nvPr/>
        </p:nvSpPr>
        <p:spPr>
          <a:xfrm flipH="1">
            <a:off x="8007853" y="3866412"/>
            <a:ext cx="572000" cy="2847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平行四边形 4"/>
          <p:cNvSpPr/>
          <p:nvPr/>
        </p:nvSpPr>
        <p:spPr>
          <a:xfrm flipH="1">
            <a:off x="7485339" y="3862199"/>
            <a:ext cx="538290" cy="2889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平行四边形 4"/>
          <p:cNvSpPr/>
          <p:nvPr/>
        </p:nvSpPr>
        <p:spPr>
          <a:xfrm flipH="1">
            <a:off x="6976292" y="3870910"/>
            <a:ext cx="491156" cy="2802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平行四边形 4"/>
          <p:cNvSpPr/>
          <p:nvPr/>
        </p:nvSpPr>
        <p:spPr>
          <a:xfrm flipH="1">
            <a:off x="6453104"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平行四边形 4"/>
          <p:cNvSpPr/>
          <p:nvPr/>
        </p:nvSpPr>
        <p:spPr>
          <a:xfrm flipH="1">
            <a:off x="7534721" y="3018855"/>
            <a:ext cx="403707"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平行四边形 4"/>
          <p:cNvSpPr/>
          <p:nvPr/>
        </p:nvSpPr>
        <p:spPr>
          <a:xfrm flipH="1">
            <a:off x="7143282" y="3020221"/>
            <a:ext cx="381786" cy="15772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平行四边形 4"/>
          <p:cNvSpPr/>
          <p:nvPr/>
        </p:nvSpPr>
        <p:spPr>
          <a:xfrm flipH="1">
            <a:off x="6764372" y="3018855"/>
            <a:ext cx="350471"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平行四边形 4"/>
          <p:cNvSpPr/>
          <p:nvPr/>
        </p:nvSpPr>
        <p:spPr>
          <a:xfrm flipH="1">
            <a:off x="6372933"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平行四边形 4"/>
          <p:cNvSpPr/>
          <p:nvPr/>
        </p:nvSpPr>
        <p:spPr>
          <a:xfrm flipH="1">
            <a:off x="7425119" y="2821573"/>
            <a:ext cx="36926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平行四边形 4"/>
          <p:cNvSpPr/>
          <p:nvPr/>
        </p:nvSpPr>
        <p:spPr>
          <a:xfrm flipH="1">
            <a:off x="7071258" y="2821573"/>
            <a:ext cx="347341" cy="1333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平行四边形 4"/>
          <p:cNvSpPr/>
          <p:nvPr/>
        </p:nvSpPr>
        <p:spPr>
          <a:xfrm flipH="1">
            <a:off x="6720529" y="2821573"/>
            <a:ext cx="309763"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平行四边形 4"/>
          <p:cNvSpPr/>
          <p:nvPr/>
        </p:nvSpPr>
        <p:spPr>
          <a:xfrm flipH="1">
            <a:off x="6363537"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平行四边形 4"/>
          <p:cNvSpPr/>
          <p:nvPr/>
        </p:nvSpPr>
        <p:spPr>
          <a:xfrm flipH="1">
            <a:off x="7334306" y="2655605"/>
            <a:ext cx="331682" cy="1176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平行四边形 4"/>
          <p:cNvSpPr/>
          <p:nvPr/>
        </p:nvSpPr>
        <p:spPr>
          <a:xfrm flipH="1">
            <a:off x="7008629" y="2655604"/>
            <a:ext cx="309762" cy="1145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平行四边形 4"/>
          <p:cNvSpPr/>
          <p:nvPr/>
        </p:nvSpPr>
        <p:spPr>
          <a:xfrm flipH="1">
            <a:off x="7246654" y="2508582"/>
            <a:ext cx="323886"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平行四边形 4"/>
          <p:cNvSpPr/>
          <p:nvPr/>
        </p:nvSpPr>
        <p:spPr>
          <a:xfrm flipH="1">
            <a:off x="6939474" y="2506201"/>
            <a:ext cx="302454"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平行四边形 4"/>
          <p:cNvSpPr/>
          <p:nvPr/>
        </p:nvSpPr>
        <p:spPr>
          <a:xfrm flipH="1">
            <a:off x="7182365" y="2375234"/>
            <a:ext cx="290547"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平行四边形 4"/>
          <p:cNvSpPr/>
          <p:nvPr/>
        </p:nvSpPr>
        <p:spPr>
          <a:xfrm flipH="1">
            <a:off x="6891851" y="2372852"/>
            <a:ext cx="283404" cy="9326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平行四边形 4"/>
          <p:cNvSpPr/>
          <p:nvPr/>
        </p:nvSpPr>
        <p:spPr>
          <a:xfrm flipH="1">
            <a:off x="6598957" y="2378500"/>
            <a:ext cx="271498" cy="8761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平行四边形 4"/>
          <p:cNvSpPr/>
          <p:nvPr/>
        </p:nvSpPr>
        <p:spPr>
          <a:xfrm flipH="1">
            <a:off x="6315588"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平行四边形 4"/>
          <p:cNvSpPr/>
          <p:nvPr/>
        </p:nvSpPr>
        <p:spPr>
          <a:xfrm flipH="1">
            <a:off x="7122835" y="2268076"/>
            <a:ext cx="273879" cy="7421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平行四边形 4"/>
          <p:cNvSpPr/>
          <p:nvPr/>
        </p:nvSpPr>
        <p:spPr>
          <a:xfrm flipH="1">
            <a:off x="6846610" y="2265695"/>
            <a:ext cx="261973"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平行四边形 4"/>
          <p:cNvSpPr/>
          <p:nvPr/>
        </p:nvSpPr>
        <p:spPr>
          <a:xfrm flipH="1">
            <a:off x="6587053"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平行四边形 4"/>
          <p:cNvSpPr/>
          <p:nvPr/>
        </p:nvSpPr>
        <p:spPr>
          <a:xfrm flipH="1">
            <a:off x="630606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平行四边形 4"/>
          <p:cNvSpPr/>
          <p:nvPr/>
        </p:nvSpPr>
        <p:spPr>
          <a:xfrm>
            <a:off x="5893399" y="4281616"/>
            <a:ext cx="490732"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平行四边形 4"/>
          <p:cNvSpPr/>
          <p:nvPr/>
        </p:nvSpPr>
        <p:spPr>
          <a:xfrm>
            <a:off x="5921992" y="3862100"/>
            <a:ext cx="438597" cy="2890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平行四边形 4"/>
          <p:cNvSpPr/>
          <p:nvPr/>
        </p:nvSpPr>
        <p:spPr>
          <a:xfrm>
            <a:off x="5975491" y="3020221"/>
            <a:ext cx="329744" cy="1618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平行四边形 4"/>
          <p:cNvSpPr/>
          <p:nvPr/>
        </p:nvSpPr>
        <p:spPr>
          <a:xfrm>
            <a:off x="5993891" y="2822940"/>
            <a:ext cx="298431" cy="13266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平行四边形 4"/>
          <p:cNvSpPr/>
          <p:nvPr/>
        </p:nvSpPr>
        <p:spPr>
          <a:xfrm>
            <a:off x="6019952" y="2376118"/>
            <a:ext cx="243792" cy="899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平行四边形 4"/>
          <p:cNvSpPr/>
          <p:nvPr/>
        </p:nvSpPr>
        <p:spPr>
          <a:xfrm>
            <a:off x="6027094" y="2268959"/>
            <a:ext cx="222362" cy="7333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par>
                                <p:cTn id="8" presetID="10" presetClass="entr" presetSubtype="0" fill="hold" grpId="0" nodeType="withEffect">
                                  <p:stCondLst>
                                    <p:cond delay="17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50"/>
                                        <p:tgtEl>
                                          <p:spTgt spid="10"/>
                                        </p:tgtEl>
                                      </p:cBhvr>
                                    </p:animEffect>
                                  </p:childTnLst>
                                </p:cTn>
                              </p:par>
                              <p:par>
                                <p:cTn id="11" presetID="10" presetClass="entr" presetSubtype="0" fill="hold" grpId="0" nodeType="withEffect">
                                  <p:stCondLst>
                                    <p:cond delay="17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50"/>
                                        <p:tgtEl>
                                          <p:spTgt spid="11"/>
                                        </p:tgtEl>
                                      </p:cBhvr>
                                    </p:animEffect>
                                  </p:childTnLst>
                                </p:cTn>
                              </p:par>
                              <p:par>
                                <p:cTn id="14" presetID="10" presetClass="entr" presetSubtype="0" fill="hold" grpId="0" nodeType="withEffect">
                                  <p:stCondLst>
                                    <p:cond delay="17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50"/>
                                        <p:tgtEl>
                                          <p:spTgt spid="13"/>
                                        </p:tgtEl>
                                      </p:cBhvr>
                                    </p:animEffect>
                                  </p:childTnLst>
                                </p:cTn>
                              </p:par>
                              <p:par>
                                <p:cTn id="17" presetID="10" presetClass="entr" presetSubtype="0" fill="hold" grpId="0" nodeType="withEffect">
                                  <p:stCondLst>
                                    <p:cond delay="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50"/>
                                        <p:tgtEl>
                                          <p:spTgt spid="49"/>
                                        </p:tgtEl>
                                      </p:cBhvr>
                                    </p:animEffect>
                                  </p:childTnLst>
                                </p:cTn>
                              </p:par>
                              <p:par>
                                <p:cTn id="20" presetID="10" presetClass="entr" presetSubtype="0" fill="hold" grpId="0" nodeType="withEffect">
                                  <p:stCondLst>
                                    <p:cond delay="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50"/>
                                        <p:tgtEl>
                                          <p:spTgt spid="47"/>
                                        </p:tgtEl>
                                      </p:cBhvr>
                                    </p:animEffect>
                                  </p:childTnLst>
                                </p:cTn>
                              </p:par>
                              <p:par>
                                <p:cTn id="23" presetID="10" presetClass="entr" presetSubtype="0" fill="hold" grpId="0" nodeType="withEffect">
                                  <p:stCondLst>
                                    <p:cond delay="5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50"/>
                                        <p:tgtEl>
                                          <p:spTgt spid="48"/>
                                        </p:tgtEl>
                                      </p:cBhvr>
                                    </p:animEffect>
                                  </p:childTnLst>
                                </p:cTn>
                              </p:par>
                              <p:par>
                                <p:cTn id="26" presetID="10" presetClass="entr" presetSubtype="0" fill="hold" grpId="0" nodeType="withEffect">
                                  <p:stCondLst>
                                    <p:cond delay="5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50"/>
                                        <p:tgtEl>
                                          <p:spTgt spid="46"/>
                                        </p:tgtEl>
                                      </p:cBhvr>
                                    </p:animEffect>
                                  </p:childTnLst>
                                </p:cTn>
                              </p:par>
                              <p:par>
                                <p:cTn id="29" presetID="10" presetClass="entr" presetSubtype="0" fill="hold" grpId="0" nodeType="withEffect">
                                  <p:stCondLst>
                                    <p:cond delay="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50"/>
                                        <p:tgtEl>
                                          <p:spTgt spid="2"/>
                                        </p:tgtEl>
                                      </p:cBhvr>
                                    </p:animEffect>
                                  </p:childTnLst>
                                </p:cTn>
                              </p:par>
                              <p:par>
                                <p:cTn id="32" presetID="10" presetClass="entr" presetSubtype="0" fill="hold" grpId="0" nodeType="withEffect">
                                  <p:stCondLst>
                                    <p:cond delay="5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50"/>
                                        <p:tgtEl>
                                          <p:spTgt spid="3"/>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50"/>
                                        <p:tgtEl>
                                          <p:spTgt spid="4"/>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50"/>
                                        <p:tgtEl>
                                          <p:spTgt spid="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
                                        <p:tgtEl>
                                          <p:spTgt spid="6"/>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50"/>
                                        <p:tgtEl>
                                          <p:spTgt spid="7"/>
                                        </p:tgtEl>
                                      </p:cBhvr>
                                    </p:animEffect>
                                  </p:childTnLst>
                                </p:cTn>
                              </p:par>
                              <p:par>
                                <p:cTn id="47" presetID="10" presetClass="entr" presetSubtype="0" fill="hold" grpId="0" nodeType="withEffect">
                                  <p:stCondLst>
                                    <p:cond delay="1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50"/>
                                        <p:tgtEl>
                                          <p:spTgt spid="8"/>
                                        </p:tgtEl>
                                      </p:cBhvr>
                                    </p:animEffect>
                                  </p:childTnLst>
                                </p:cTn>
                              </p:par>
                              <p:par>
                                <p:cTn id="50" presetID="10" presetClass="entr" presetSubtype="0" fill="hold" grpId="0" nodeType="withEffect">
                                  <p:stCondLst>
                                    <p:cond delay="1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50"/>
                                        <p:tgtEl>
                                          <p:spTgt spid="9"/>
                                        </p:tgtEl>
                                      </p:cBhvr>
                                    </p:animEffect>
                                  </p:childTnLst>
                                </p:cTn>
                              </p:par>
                              <p:par>
                                <p:cTn id="53" presetID="10" presetClass="entr" presetSubtype="0" fill="hold" grpId="0" nodeType="withEffect">
                                  <p:stCondLst>
                                    <p:cond delay="1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50"/>
                                        <p:tgtEl>
                                          <p:spTgt spid="14"/>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50"/>
                                        <p:tgtEl>
                                          <p:spTgt spid="15"/>
                                        </p:tgtEl>
                                      </p:cBhvr>
                                    </p:animEffect>
                                  </p:childTnLst>
                                </p:cTn>
                              </p:par>
                              <p:par>
                                <p:cTn id="59" presetID="10" presetClass="entr" presetSubtype="0" fill="hold" grpId="0" nodeType="withEffect">
                                  <p:stCondLst>
                                    <p:cond delay="7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50"/>
                                        <p:tgtEl>
                                          <p:spTgt spid="16"/>
                                        </p:tgtEl>
                                      </p:cBhvr>
                                    </p:animEffect>
                                  </p:childTnLst>
                                </p:cTn>
                              </p:par>
                              <p:par>
                                <p:cTn id="62" presetID="10" presetClass="entr" presetSubtype="0" fill="hold" grpId="0" nodeType="withEffect">
                                  <p:stCondLst>
                                    <p:cond delay="7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50"/>
                                        <p:tgtEl>
                                          <p:spTgt spid="17"/>
                                        </p:tgtEl>
                                      </p:cBhvr>
                                    </p:animEffect>
                                  </p:childTnLst>
                                </p:cTn>
                              </p:par>
                              <p:par>
                                <p:cTn id="65" presetID="10" presetClass="entr" presetSubtype="0" fill="hold" grpId="0" nodeType="withEffect">
                                  <p:stCondLst>
                                    <p:cond delay="7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50"/>
                                        <p:tgtEl>
                                          <p:spTgt spid="18"/>
                                        </p:tgtEl>
                                      </p:cBhvr>
                                    </p:animEffect>
                                  </p:childTnLst>
                                </p:cTn>
                              </p:par>
                              <p:par>
                                <p:cTn id="68" presetID="10" presetClass="entr" presetSubtype="0" fill="hold" grpId="0" nodeType="withEffect">
                                  <p:stCondLst>
                                    <p:cond delay="7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50"/>
                                        <p:tgtEl>
                                          <p:spTgt spid="19"/>
                                        </p:tgtEl>
                                      </p:cBhvr>
                                    </p:animEffect>
                                  </p:childTnLst>
                                </p:cTn>
                              </p:par>
                              <p:par>
                                <p:cTn id="71" presetID="10" presetClass="entr" presetSubtype="0" fill="hold" grpId="0" nodeType="withEffect">
                                  <p:stCondLst>
                                    <p:cond delay="19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19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19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50"/>
                                        <p:tgtEl>
                                          <p:spTgt spid="22"/>
                                        </p:tgtEl>
                                      </p:cBhvr>
                                    </p:animEffect>
                                  </p:childTnLst>
                                </p:cTn>
                              </p:par>
                              <p:par>
                                <p:cTn id="80" presetID="10" presetClass="entr" presetSubtype="0" fill="hold" grpId="0" nodeType="withEffect">
                                  <p:stCondLst>
                                    <p:cond delay="19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50"/>
                                        <p:tgtEl>
                                          <p:spTgt spid="23"/>
                                        </p:tgtEl>
                                      </p:cBhvr>
                                    </p:animEffect>
                                  </p:childTnLst>
                                </p:cTn>
                              </p:par>
                              <p:par>
                                <p:cTn id="83" presetID="10" presetClass="entr" presetSubtype="0" fill="hold" grpId="0" nodeType="withEffect">
                                  <p:stCondLst>
                                    <p:cond delay="19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50"/>
                                        <p:tgtEl>
                                          <p:spTgt spid="24"/>
                                        </p:tgtEl>
                                      </p:cBhvr>
                                    </p:animEffect>
                                  </p:childTnLst>
                                </p:cTn>
                              </p:par>
                              <p:par>
                                <p:cTn id="86" presetID="10" presetClass="entr" presetSubtype="0" fill="hold" grpId="0" nodeType="withEffect">
                                  <p:stCondLst>
                                    <p:cond delay="8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50"/>
                                        <p:tgtEl>
                                          <p:spTgt spid="25"/>
                                        </p:tgtEl>
                                      </p:cBhvr>
                                    </p:animEffect>
                                  </p:childTnLst>
                                </p:cTn>
                              </p:par>
                              <p:par>
                                <p:cTn id="89" presetID="10" presetClass="entr" presetSubtype="0" fill="hold" grpId="0" nodeType="withEffect">
                                  <p:stCondLst>
                                    <p:cond delay="8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50"/>
                                        <p:tgtEl>
                                          <p:spTgt spid="26"/>
                                        </p:tgtEl>
                                      </p:cBhvr>
                                    </p:animEffect>
                                  </p:childTnLst>
                                </p:cTn>
                              </p:par>
                              <p:par>
                                <p:cTn id="92" presetID="10" presetClass="entr" presetSubtype="0" fill="hold" grpId="0" nodeType="withEffect">
                                  <p:stCondLst>
                                    <p:cond delay="8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150"/>
                                        <p:tgtEl>
                                          <p:spTgt spid="27"/>
                                        </p:tgtEl>
                                      </p:cBhvr>
                                    </p:animEffect>
                                  </p:childTnLst>
                                </p:cTn>
                              </p:par>
                              <p:par>
                                <p:cTn id="95" presetID="10" presetClass="entr" presetSubtype="0" fill="hold" grpId="0" nodeType="withEffect">
                                  <p:stCondLst>
                                    <p:cond delay="8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50"/>
                                        <p:tgtEl>
                                          <p:spTgt spid="28"/>
                                        </p:tgtEl>
                                      </p:cBhvr>
                                    </p:animEffect>
                                  </p:childTnLst>
                                </p:cTn>
                              </p:par>
                              <p:par>
                                <p:cTn id="98" presetID="10" presetClass="entr" presetSubtype="0" fill="hold" grpId="0" nodeType="withEffect">
                                  <p:stCondLst>
                                    <p:cond delay="8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150"/>
                                        <p:tgtEl>
                                          <p:spTgt spid="29"/>
                                        </p:tgtEl>
                                      </p:cBhvr>
                                    </p:animEffect>
                                  </p:childTnLst>
                                </p:cTn>
                              </p:par>
                              <p:par>
                                <p:cTn id="101" presetID="10" presetClass="entr" presetSubtype="0" fill="hold" grpId="0" nodeType="withEffect">
                                  <p:stCondLst>
                                    <p:cond delay="3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50"/>
                                        <p:tgtEl>
                                          <p:spTgt spid="30"/>
                                        </p:tgtEl>
                                      </p:cBhvr>
                                    </p:animEffect>
                                  </p:childTnLst>
                                </p:cTn>
                              </p:par>
                              <p:par>
                                <p:cTn id="104" presetID="10" presetClass="entr" presetSubtype="0" fill="hold" grpId="0" nodeType="withEffect">
                                  <p:stCondLst>
                                    <p:cond delay="3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50"/>
                                        <p:tgtEl>
                                          <p:spTgt spid="31"/>
                                        </p:tgtEl>
                                      </p:cBhvr>
                                    </p:animEffect>
                                  </p:childTnLst>
                                </p:cTn>
                              </p:par>
                              <p:par>
                                <p:cTn id="107" presetID="10" presetClass="entr" presetSubtype="0" fill="hold" grpId="0" nodeType="withEffect">
                                  <p:stCondLst>
                                    <p:cond delay="3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50"/>
                                        <p:tgtEl>
                                          <p:spTgt spid="32"/>
                                        </p:tgtEl>
                                      </p:cBhvr>
                                    </p:animEffect>
                                  </p:childTnLst>
                                </p:cTn>
                              </p:par>
                              <p:par>
                                <p:cTn id="110" presetID="10" presetClass="entr" presetSubtype="0" fill="hold" grpId="0" nodeType="withEffect">
                                  <p:stCondLst>
                                    <p:cond delay="3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150"/>
                                        <p:tgtEl>
                                          <p:spTgt spid="33"/>
                                        </p:tgtEl>
                                      </p:cBhvr>
                                    </p:animEffect>
                                  </p:childTnLst>
                                </p:cTn>
                              </p:par>
                              <p:par>
                                <p:cTn id="113" presetID="10" presetClass="entr" presetSubtype="0" fill="hold" grpId="0" nodeType="withEffect">
                                  <p:stCondLst>
                                    <p:cond delay="12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50"/>
                                        <p:tgtEl>
                                          <p:spTgt spid="34"/>
                                        </p:tgtEl>
                                      </p:cBhvr>
                                    </p:animEffect>
                                  </p:childTnLst>
                                </p:cTn>
                              </p:par>
                              <p:par>
                                <p:cTn id="116" presetID="10" presetClass="entr" presetSubtype="0" fill="hold" grpId="0" nodeType="withEffect">
                                  <p:stCondLst>
                                    <p:cond delay="12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150"/>
                                        <p:tgtEl>
                                          <p:spTgt spid="35"/>
                                        </p:tgtEl>
                                      </p:cBhvr>
                                    </p:animEffect>
                                  </p:childTnLst>
                                </p:cTn>
                              </p:par>
                              <p:par>
                                <p:cTn id="119" presetID="10" presetClass="entr" presetSubtype="0" fill="hold" grpId="0" nodeType="withEffect">
                                  <p:stCondLst>
                                    <p:cond delay="12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150"/>
                                        <p:tgtEl>
                                          <p:spTgt spid="36"/>
                                        </p:tgtEl>
                                      </p:cBhvr>
                                    </p:animEffect>
                                  </p:childTnLst>
                                </p:cTn>
                              </p:par>
                              <p:par>
                                <p:cTn id="122" presetID="10" presetClass="entr" presetSubtype="0" fill="hold" grpId="0" nodeType="withEffect">
                                  <p:stCondLst>
                                    <p:cond delay="12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50"/>
                                        <p:tgtEl>
                                          <p:spTgt spid="37"/>
                                        </p:tgtEl>
                                      </p:cBhvr>
                                    </p:animEffect>
                                  </p:childTnLst>
                                </p:cTn>
                              </p:par>
                              <p:par>
                                <p:cTn id="125" presetID="10" presetClass="entr" presetSubtype="0" fill="hold" grpId="0" nodeType="withEffect">
                                  <p:stCondLst>
                                    <p:cond delay="14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150"/>
                                        <p:tgtEl>
                                          <p:spTgt spid="38"/>
                                        </p:tgtEl>
                                      </p:cBhvr>
                                    </p:animEffect>
                                  </p:childTnLst>
                                </p:cTn>
                              </p:par>
                              <p:par>
                                <p:cTn id="128" presetID="10" presetClass="entr" presetSubtype="0" fill="hold" grpId="0" nodeType="withEffect">
                                  <p:stCondLst>
                                    <p:cond delay="14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150"/>
                                        <p:tgtEl>
                                          <p:spTgt spid="39"/>
                                        </p:tgtEl>
                                      </p:cBhvr>
                                    </p:animEffect>
                                  </p:childTnLst>
                                </p:cTn>
                              </p:par>
                              <p:par>
                                <p:cTn id="131" presetID="10" presetClass="entr" presetSubtype="0" fill="hold" grpId="0" nodeType="withEffect">
                                  <p:stCondLst>
                                    <p:cond delay="14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150"/>
                                        <p:tgtEl>
                                          <p:spTgt spid="40"/>
                                        </p:tgtEl>
                                      </p:cBhvr>
                                    </p:animEffect>
                                  </p:childTnLst>
                                </p:cTn>
                              </p:par>
                              <p:par>
                                <p:cTn id="134" presetID="10" presetClass="entr" presetSubtype="0" fill="hold" grpId="0" nodeType="withEffect">
                                  <p:stCondLst>
                                    <p:cond delay="19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150"/>
                                        <p:tgtEl>
                                          <p:spTgt spid="41"/>
                                        </p:tgtEl>
                                      </p:cBhvr>
                                    </p:animEffect>
                                  </p:childTnLst>
                                </p:cTn>
                              </p:par>
                              <p:par>
                                <p:cTn id="137" presetID="10" presetClass="entr" presetSubtype="0" fill="hold" grpId="0" nodeType="withEffect">
                                  <p:stCondLst>
                                    <p:cond delay="190"/>
                                  </p:stCondLst>
                                  <p:childTnLst>
                                    <p:set>
                                      <p:cBhvr>
                                        <p:cTn id="138" dur="1" fill="hold">
                                          <p:stCondLst>
                                            <p:cond delay="0"/>
                                          </p:stCondLst>
                                        </p:cTn>
                                        <p:tgtEl>
                                          <p:spTgt spid="42"/>
                                        </p:tgtEl>
                                        <p:attrNameLst>
                                          <p:attrName>style.visibility</p:attrName>
                                        </p:attrNameLst>
                                      </p:cBhvr>
                                      <p:to>
                                        <p:strVal val="visible"/>
                                      </p:to>
                                    </p:set>
                                    <p:animEffect transition="in" filter="fade">
                                      <p:cBhvr>
                                        <p:cTn id="139" dur="150"/>
                                        <p:tgtEl>
                                          <p:spTgt spid="42"/>
                                        </p:tgtEl>
                                      </p:cBhvr>
                                    </p:animEffect>
                                  </p:childTnLst>
                                </p:cTn>
                              </p:par>
                              <p:par>
                                <p:cTn id="140" presetID="10" presetClass="entr" presetSubtype="0" fill="hold" grpId="0" nodeType="withEffect">
                                  <p:stCondLst>
                                    <p:cond delay="190"/>
                                  </p:stCondLst>
                                  <p:childTnLst>
                                    <p:set>
                                      <p:cBhvr>
                                        <p:cTn id="141" dur="1" fill="hold">
                                          <p:stCondLst>
                                            <p:cond delay="0"/>
                                          </p:stCondLst>
                                        </p:cTn>
                                        <p:tgtEl>
                                          <p:spTgt spid="43"/>
                                        </p:tgtEl>
                                        <p:attrNameLst>
                                          <p:attrName>style.visibility</p:attrName>
                                        </p:attrNameLst>
                                      </p:cBhvr>
                                      <p:to>
                                        <p:strVal val="visible"/>
                                      </p:to>
                                    </p:set>
                                    <p:animEffect transition="in" filter="fade">
                                      <p:cBhvr>
                                        <p:cTn id="142" dur="150"/>
                                        <p:tgtEl>
                                          <p:spTgt spid="43"/>
                                        </p:tgtEl>
                                      </p:cBhvr>
                                    </p:animEffect>
                                  </p:childTnLst>
                                </p:cTn>
                              </p:par>
                              <p:par>
                                <p:cTn id="143" presetID="10" presetClass="entr" presetSubtype="0" fill="hold" grpId="0" nodeType="withEffect">
                                  <p:stCondLst>
                                    <p:cond delay="19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150"/>
                                        <p:tgtEl>
                                          <p:spTgt spid="44"/>
                                        </p:tgtEl>
                                      </p:cBhvr>
                                    </p:animEffect>
                                  </p:childTnLst>
                                </p:cTn>
                              </p:par>
                              <p:par>
                                <p:cTn id="146" presetID="10" presetClass="entr" presetSubtype="0" fill="hold" grpId="0" nodeType="withEffect">
                                  <p:stCondLst>
                                    <p:cond delay="6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150"/>
                                        <p:tgtEl>
                                          <p:spTgt spid="45"/>
                                        </p:tgtEl>
                                      </p:cBhvr>
                                    </p:animEffect>
                                  </p:childTnLst>
                                </p:cTn>
                              </p:par>
                              <p:par>
                                <p:cTn id="149" presetID="10" presetClass="entr" presetSubtype="0" fill="hold" grpId="0" nodeType="withEffect">
                                  <p:stCondLst>
                                    <p:cond delay="60"/>
                                  </p:stCondLst>
                                  <p:childTnLst>
                                    <p:set>
                                      <p:cBhvr>
                                        <p:cTn id="150" dur="1" fill="hold">
                                          <p:stCondLst>
                                            <p:cond delay="0"/>
                                          </p:stCondLst>
                                        </p:cTn>
                                        <p:tgtEl>
                                          <p:spTgt spid="50"/>
                                        </p:tgtEl>
                                        <p:attrNameLst>
                                          <p:attrName>style.visibility</p:attrName>
                                        </p:attrNameLst>
                                      </p:cBhvr>
                                      <p:to>
                                        <p:strVal val="visible"/>
                                      </p:to>
                                    </p:set>
                                    <p:animEffect transition="in" filter="fade">
                                      <p:cBhvr>
                                        <p:cTn id="151" dur="150"/>
                                        <p:tgtEl>
                                          <p:spTgt spid="50"/>
                                        </p:tgtEl>
                                      </p:cBhvr>
                                    </p:animEffect>
                                  </p:childTnLst>
                                </p:cTn>
                              </p:par>
                              <p:par>
                                <p:cTn id="152" presetID="10" presetClass="entr" presetSubtype="0" fill="hold" grpId="0" nodeType="withEffect">
                                  <p:stCondLst>
                                    <p:cond delay="6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150"/>
                                        <p:tgtEl>
                                          <p:spTgt spid="51"/>
                                        </p:tgtEl>
                                      </p:cBhvr>
                                    </p:animEffect>
                                  </p:childTnLst>
                                </p:cTn>
                              </p:par>
                              <p:par>
                                <p:cTn id="155" presetID="10" presetClass="entr" presetSubtype="0" fill="hold" grpId="0" nodeType="withEffect">
                                  <p:stCondLst>
                                    <p:cond delay="6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150"/>
                                        <p:tgtEl>
                                          <p:spTgt spid="52"/>
                                        </p:tgtEl>
                                      </p:cBhvr>
                                    </p:animEffect>
                                  </p:childTnLst>
                                </p:cTn>
                              </p:par>
                              <p:par>
                                <p:cTn id="158" presetID="10" presetClass="entr" presetSubtype="0" fill="hold" grpId="0" nodeType="withEffect">
                                  <p:stCondLst>
                                    <p:cond delay="180"/>
                                  </p:stCondLst>
                                  <p:childTnLst>
                                    <p:set>
                                      <p:cBhvr>
                                        <p:cTn id="159" dur="1" fill="hold">
                                          <p:stCondLst>
                                            <p:cond delay="0"/>
                                          </p:stCondLst>
                                        </p:cTn>
                                        <p:tgtEl>
                                          <p:spTgt spid="53"/>
                                        </p:tgtEl>
                                        <p:attrNameLst>
                                          <p:attrName>style.visibility</p:attrName>
                                        </p:attrNameLst>
                                      </p:cBhvr>
                                      <p:to>
                                        <p:strVal val="visible"/>
                                      </p:to>
                                    </p:set>
                                    <p:animEffect transition="in" filter="fade">
                                      <p:cBhvr>
                                        <p:cTn id="160" dur="150"/>
                                        <p:tgtEl>
                                          <p:spTgt spid="53"/>
                                        </p:tgtEl>
                                      </p:cBhvr>
                                    </p:animEffect>
                                  </p:childTnLst>
                                </p:cTn>
                              </p:par>
                              <p:par>
                                <p:cTn id="161" presetID="10" presetClass="entr" presetSubtype="0" fill="hold" grpId="0" nodeType="withEffect">
                                  <p:stCondLst>
                                    <p:cond delay="180"/>
                                  </p:stCondLst>
                                  <p:childTnLst>
                                    <p:set>
                                      <p:cBhvr>
                                        <p:cTn id="162" dur="1" fill="hold">
                                          <p:stCondLst>
                                            <p:cond delay="0"/>
                                          </p:stCondLst>
                                        </p:cTn>
                                        <p:tgtEl>
                                          <p:spTgt spid="54"/>
                                        </p:tgtEl>
                                        <p:attrNameLst>
                                          <p:attrName>style.visibility</p:attrName>
                                        </p:attrNameLst>
                                      </p:cBhvr>
                                      <p:to>
                                        <p:strVal val="visible"/>
                                      </p:to>
                                    </p:set>
                                    <p:animEffect transition="in" filter="fade">
                                      <p:cBhvr>
                                        <p:cTn id="163" dur="150"/>
                                        <p:tgtEl>
                                          <p:spTgt spid="54"/>
                                        </p:tgtEl>
                                      </p:cBhvr>
                                    </p:animEffect>
                                  </p:childTnLst>
                                </p:cTn>
                              </p:par>
                              <p:par>
                                <p:cTn id="164" presetID="10" presetClass="entr" presetSubtype="0" fill="hold" grpId="0" nodeType="withEffect">
                                  <p:stCondLst>
                                    <p:cond delay="180"/>
                                  </p:stCondLst>
                                  <p:childTnLst>
                                    <p:set>
                                      <p:cBhvr>
                                        <p:cTn id="165" dur="1" fill="hold">
                                          <p:stCondLst>
                                            <p:cond delay="0"/>
                                          </p:stCondLst>
                                        </p:cTn>
                                        <p:tgtEl>
                                          <p:spTgt spid="55"/>
                                        </p:tgtEl>
                                        <p:attrNameLst>
                                          <p:attrName>style.visibility</p:attrName>
                                        </p:attrNameLst>
                                      </p:cBhvr>
                                      <p:to>
                                        <p:strVal val="visible"/>
                                      </p:to>
                                    </p:set>
                                    <p:animEffect transition="in" filter="fade">
                                      <p:cBhvr>
                                        <p:cTn id="166" dur="150"/>
                                        <p:tgtEl>
                                          <p:spTgt spid="55"/>
                                        </p:tgtEl>
                                      </p:cBhvr>
                                    </p:animEffect>
                                  </p:childTnLst>
                                </p:cTn>
                              </p:par>
                              <p:par>
                                <p:cTn id="167" presetID="10" presetClass="entr" presetSubtype="0" fill="hold" grpId="0" nodeType="withEffect">
                                  <p:stCondLst>
                                    <p:cond delay="180"/>
                                  </p:stCondLst>
                                  <p:childTnLst>
                                    <p:set>
                                      <p:cBhvr>
                                        <p:cTn id="168" dur="1" fill="hold">
                                          <p:stCondLst>
                                            <p:cond delay="0"/>
                                          </p:stCondLst>
                                        </p:cTn>
                                        <p:tgtEl>
                                          <p:spTgt spid="56"/>
                                        </p:tgtEl>
                                        <p:attrNameLst>
                                          <p:attrName>style.visibility</p:attrName>
                                        </p:attrNameLst>
                                      </p:cBhvr>
                                      <p:to>
                                        <p:strVal val="visible"/>
                                      </p:to>
                                    </p:set>
                                    <p:animEffect transition="in" filter="fade">
                                      <p:cBhvr>
                                        <p:cTn id="169" dur="150"/>
                                        <p:tgtEl>
                                          <p:spTgt spid="56"/>
                                        </p:tgtEl>
                                      </p:cBhvr>
                                    </p:animEffect>
                                  </p:childTnLst>
                                </p:cTn>
                              </p:par>
                              <p:par>
                                <p:cTn id="170" presetID="10" presetClass="entr" presetSubtype="0" fill="hold" grpId="0" nodeType="withEffect">
                                  <p:stCondLst>
                                    <p:cond delay="180"/>
                                  </p:stCondLst>
                                  <p:childTnLst>
                                    <p:set>
                                      <p:cBhvr>
                                        <p:cTn id="171" dur="1" fill="hold">
                                          <p:stCondLst>
                                            <p:cond delay="0"/>
                                          </p:stCondLst>
                                        </p:cTn>
                                        <p:tgtEl>
                                          <p:spTgt spid="57"/>
                                        </p:tgtEl>
                                        <p:attrNameLst>
                                          <p:attrName>style.visibility</p:attrName>
                                        </p:attrNameLst>
                                      </p:cBhvr>
                                      <p:to>
                                        <p:strVal val="visible"/>
                                      </p:to>
                                    </p:set>
                                    <p:animEffect transition="in" filter="fade">
                                      <p:cBhvr>
                                        <p:cTn id="172" dur="150"/>
                                        <p:tgtEl>
                                          <p:spTgt spid="57"/>
                                        </p:tgtEl>
                                      </p:cBhvr>
                                    </p:animEffect>
                                  </p:childTnLst>
                                </p:cTn>
                              </p:par>
                              <p:par>
                                <p:cTn id="173" presetID="10" presetClass="entr" presetSubtype="0" fill="hold" grpId="0" nodeType="withEffect">
                                  <p:stCondLst>
                                    <p:cond delay="180"/>
                                  </p:stCondLst>
                                  <p:childTnLst>
                                    <p:set>
                                      <p:cBhvr>
                                        <p:cTn id="174" dur="1" fill="hold">
                                          <p:stCondLst>
                                            <p:cond delay="0"/>
                                          </p:stCondLst>
                                        </p:cTn>
                                        <p:tgtEl>
                                          <p:spTgt spid="58"/>
                                        </p:tgtEl>
                                        <p:attrNameLst>
                                          <p:attrName>style.visibility</p:attrName>
                                        </p:attrNameLst>
                                      </p:cBhvr>
                                      <p:to>
                                        <p:strVal val="visible"/>
                                      </p:to>
                                    </p:set>
                                    <p:animEffect transition="in" filter="fade">
                                      <p:cBhvr>
                                        <p:cTn id="175" dur="150"/>
                                        <p:tgtEl>
                                          <p:spTgt spid="58"/>
                                        </p:tgtEl>
                                      </p:cBhvr>
                                    </p:animEffect>
                                  </p:childTnLst>
                                </p:cTn>
                              </p:par>
                              <p:par>
                                <p:cTn id="176" presetID="10" presetClass="entr" presetSubtype="0" fill="hold" grpId="0" nodeType="withEffect">
                                  <p:stCondLst>
                                    <p:cond delay="120"/>
                                  </p:stCondLst>
                                  <p:childTnLst>
                                    <p:set>
                                      <p:cBhvr>
                                        <p:cTn id="177" dur="1" fill="hold">
                                          <p:stCondLst>
                                            <p:cond delay="0"/>
                                          </p:stCondLst>
                                        </p:cTn>
                                        <p:tgtEl>
                                          <p:spTgt spid="59"/>
                                        </p:tgtEl>
                                        <p:attrNameLst>
                                          <p:attrName>style.visibility</p:attrName>
                                        </p:attrNameLst>
                                      </p:cBhvr>
                                      <p:to>
                                        <p:strVal val="visible"/>
                                      </p:to>
                                    </p:set>
                                    <p:animEffect transition="in" filter="fade">
                                      <p:cBhvr>
                                        <p:cTn id="178" dur="150"/>
                                        <p:tgtEl>
                                          <p:spTgt spid="59"/>
                                        </p:tgtEl>
                                      </p:cBhvr>
                                    </p:animEffect>
                                  </p:childTnLst>
                                </p:cTn>
                              </p:par>
                              <p:par>
                                <p:cTn id="179" presetID="10" presetClass="entr" presetSubtype="0" fill="hold" grpId="0" nodeType="withEffect">
                                  <p:stCondLst>
                                    <p:cond delay="120"/>
                                  </p:stCondLst>
                                  <p:childTnLst>
                                    <p:set>
                                      <p:cBhvr>
                                        <p:cTn id="180" dur="1" fill="hold">
                                          <p:stCondLst>
                                            <p:cond delay="0"/>
                                          </p:stCondLst>
                                        </p:cTn>
                                        <p:tgtEl>
                                          <p:spTgt spid="60"/>
                                        </p:tgtEl>
                                        <p:attrNameLst>
                                          <p:attrName>style.visibility</p:attrName>
                                        </p:attrNameLst>
                                      </p:cBhvr>
                                      <p:to>
                                        <p:strVal val="visible"/>
                                      </p:to>
                                    </p:set>
                                    <p:animEffect transition="in" filter="fade">
                                      <p:cBhvr>
                                        <p:cTn id="181" dur="150"/>
                                        <p:tgtEl>
                                          <p:spTgt spid="60"/>
                                        </p:tgtEl>
                                      </p:cBhvr>
                                    </p:animEffect>
                                  </p:childTnLst>
                                </p:cTn>
                              </p:par>
                              <p:par>
                                <p:cTn id="182" presetID="10" presetClass="entr" presetSubtype="0" fill="hold" grpId="0" nodeType="withEffect">
                                  <p:stCondLst>
                                    <p:cond delay="120"/>
                                  </p:stCondLst>
                                  <p:childTnLst>
                                    <p:set>
                                      <p:cBhvr>
                                        <p:cTn id="183" dur="1" fill="hold">
                                          <p:stCondLst>
                                            <p:cond delay="0"/>
                                          </p:stCondLst>
                                        </p:cTn>
                                        <p:tgtEl>
                                          <p:spTgt spid="61"/>
                                        </p:tgtEl>
                                        <p:attrNameLst>
                                          <p:attrName>style.visibility</p:attrName>
                                        </p:attrNameLst>
                                      </p:cBhvr>
                                      <p:to>
                                        <p:strVal val="visible"/>
                                      </p:to>
                                    </p:set>
                                    <p:animEffect transition="in" filter="fade">
                                      <p:cBhvr>
                                        <p:cTn id="184" dur="150"/>
                                        <p:tgtEl>
                                          <p:spTgt spid="6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2"/>
                                        </p:tgtEl>
                                        <p:attrNameLst>
                                          <p:attrName>style.visibility</p:attrName>
                                        </p:attrNameLst>
                                      </p:cBhvr>
                                      <p:to>
                                        <p:strVal val="visible"/>
                                      </p:to>
                                    </p:set>
                                    <p:animEffect transition="in" filter="fade">
                                      <p:cBhvr>
                                        <p:cTn id="187" dur="150"/>
                                        <p:tgtEl>
                                          <p:spTgt spid="6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3"/>
                                        </p:tgtEl>
                                        <p:attrNameLst>
                                          <p:attrName>style.visibility</p:attrName>
                                        </p:attrNameLst>
                                      </p:cBhvr>
                                      <p:to>
                                        <p:strVal val="visible"/>
                                      </p:to>
                                    </p:set>
                                    <p:animEffect transition="in" filter="fade">
                                      <p:cBhvr>
                                        <p:cTn id="190" dur="150"/>
                                        <p:tgtEl>
                                          <p:spTgt spid="63"/>
                                        </p:tgtEl>
                                      </p:cBhvr>
                                    </p:animEffect>
                                  </p:childTnLst>
                                </p:cTn>
                              </p:par>
                              <p:par>
                                <p:cTn id="191" presetID="10" presetClass="exit" presetSubtype="0" fill="hold" grpId="1" nodeType="withEffect">
                                  <p:stCondLst>
                                    <p:cond delay="770"/>
                                  </p:stCondLst>
                                  <p:childTnLst>
                                    <p:animEffect transition="out" filter="fade">
                                      <p:cBhvr>
                                        <p:cTn id="192" dur="150"/>
                                        <p:tgtEl>
                                          <p:spTgt spid="12"/>
                                        </p:tgtEl>
                                      </p:cBhvr>
                                    </p:animEffect>
                                    <p:set>
                                      <p:cBhvr>
                                        <p:cTn id="193" dur="1" fill="hold">
                                          <p:stCondLst>
                                            <p:cond delay="149"/>
                                          </p:stCondLst>
                                        </p:cTn>
                                        <p:tgtEl>
                                          <p:spTgt spid="12"/>
                                        </p:tgtEl>
                                        <p:attrNameLst>
                                          <p:attrName>style.visibility</p:attrName>
                                        </p:attrNameLst>
                                      </p:cBhvr>
                                      <p:to>
                                        <p:strVal val="hidden"/>
                                      </p:to>
                                    </p:set>
                                  </p:childTnLst>
                                </p:cTn>
                              </p:par>
                              <p:par>
                                <p:cTn id="194" presetID="10" presetClass="exit" presetSubtype="0" fill="hold" grpId="1" nodeType="withEffect">
                                  <p:stCondLst>
                                    <p:cond delay="770"/>
                                  </p:stCondLst>
                                  <p:childTnLst>
                                    <p:animEffect transition="out" filter="fade">
                                      <p:cBhvr>
                                        <p:cTn id="195" dur="150"/>
                                        <p:tgtEl>
                                          <p:spTgt spid="10"/>
                                        </p:tgtEl>
                                      </p:cBhvr>
                                    </p:animEffect>
                                    <p:set>
                                      <p:cBhvr>
                                        <p:cTn id="196" dur="1" fill="hold">
                                          <p:stCondLst>
                                            <p:cond delay="149"/>
                                          </p:stCondLst>
                                        </p:cTn>
                                        <p:tgtEl>
                                          <p:spTgt spid="10"/>
                                        </p:tgtEl>
                                        <p:attrNameLst>
                                          <p:attrName>style.visibility</p:attrName>
                                        </p:attrNameLst>
                                      </p:cBhvr>
                                      <p:to>
                                        <p:strVal val="hidden"/>
                                      </p:to>
                                    </p:set>
                                  </p:childTnLst>
                                </p:cTn>
                              </p:par>
                              <p:par>
                                <p:cTn id="197" presetID="10" presetClass="exit" presetSubtype="0" fill="hold" grpId="1" nodeType="withEffect">
                                  <p:stCondLst>
                                    <p:cond delay="770"/>
                                  </p:stCondLst>
                                  <p:childTnLst>
                                    <p:animEffect transition="out" filter="fade">
                                      <p:cBhvr>
                                        <p:cTn id="198" dur="150"/>
                                        <p:tgtEl>
                                          <p:spTgt spid="11"/>
                                        </p:tgtEl>
                                      </p:cBhvr>
                                    </p:animEffect>
                                    <p:set>
                                      <p:cBhvr>
                                        <p:cTn id="199" dur="1" fill="hold">
                                          <p:stCondLst>
                                            <p:cond delay="149"/>
                                          </p:stCondLst>
                                        </p:cTn>
                                        <p:tgtEl>
                                          <p:spTgt spid="11"/>
                                        </p:tgtEl>
                                        <p:attrNameLst>
                                          <p:attrName>style.visibility</p:attrName>
                                        </p:attrNameLst>
                                      </p:cBhvr>
                                      <p:to>
                                        <p:strVal val="hidden"/>
                                      </p:to>
                                    </p:set>
                                  </p:childTnLst>
                                </p:cTn>
                              </p:par>
                              <p:par>
                                <p:cTn id="200" presetID="10" presetClass="exit" presetSubtype="0" fill="hold" grpId="1" nodeType="withEffect">
                                  <p:stCondLst>
                                    <p:cond delay="950"/>
                                  </p:stCondLst>
                                  <p:childTnLst>
                                    <p:animEffect transition="out" filter="fade">
                                      <p:cBhvr>
                                        <p:cTn id="201" dur="150"/>
                                        <p:tgtEl>
                                          <p:spTgt spid="13"/>
                                        </p:tgtEl>
                                      </p:cBhvr>
                                    </p:animEffect>
                                    <p:set>
                                      <p:cBhvr>
                                        <p:cTn id="202" dur="1" fill="hold">
                                          <p:stCondLst>
                                            <p:cond delay="149"/>
                                          </p:stCondLst>
                                        </p:cTn>
                                        <p:tgtEl>
                                          <p:spTgt spid="13"/>
                                        </p:tgtEl>
                                        <p:attrNameLst>
                                          <p:attrName>style.visibility</p:attrName>
                                        </p:attrNameLst>
                                      </p:cBhvr>
                                      <p:to>
                                        <p:strVal val="hidden"/>
                                      </p:to>
                                    </p:set>
                                  </p:childTnLst>
                                </p:cTn>
                              </p:par>
                              <p:par>
                                <p:cTn id="203" presetID="10" presetClass="exit" presetSubtype="0" fill="hold" grpId="1" nodeType="withEffect">
                                  <p:stCondLst>
                                    <p:cond delay="950"/>
                                  </p:stCondLst>
                                  <p:childTnLst>
                                    <p:animEffect transition="out" filter="fade">
                                      <p:cBhvr>
                                        <p:cTn id="204" dur="150"/>
                                        <p:tgtEl>
                                          <p:spTgt spid="49"/>
                                        </p:tgtEl>
                                      </p:cBhvr>
                                    </p:animEffect>
                                    <p:set>
                                      <p:cBhvr>
                                        <p:cTn id="205" dur="1" fill="hold">
                                          <p:stCondLst>
                                            <p:cond delay="149"/>
                                          </p:stCondLst>
                                        </p:cTn>
                                        <p:tgtEl>
                                          <p:spTgt spid="49"/>
                                        </p:tgtEl>
                                        <p:attrNameLst>
                                          <p:attrName>style.visibility</p:attrName>
                                        </p:attrNameLst>
                                      </p:cBhvr>
                                      <p:to>
                                        <p:strVal val="hidden"/>
                                      </p:to>
                                    </p:set>
                                  </p:childTnLst>
                                </p:cTn>
                              </p:par>
                              <p:par>
                                <p:cTn id="206" presetID="10" presetClass="exit" presetSubtype="0" fill="hold" grpId="1" nodeType="withEffect">
                                  <p:stCondLst>
                                    <p:cond delay="950"/>
                                  </p:stCondLst>
                                  <p:childTnLst>
                                    <p:animEffect transition="out" filter="fade">
                                      <p:cBhvr>
                                        <p:cTn id="207" dur="150"/>
                                        <p:tgtEl>
                                          <p:spTgt spid="47"/>
                                        </p:tgtEl>
                                      </p:cBhvr>
                                    </p:animEffect>
                                    <p:set>
                                      <p:cBhvr>
                                        <p:cTn id="208" dur="1" fill="hold">
                                          <p:stCondLst>
                                            <p:cond delay="149"/>
                                          </p:stCondLst>
                                        </p:cTn>
                                        <p:tgtEl>
                                          <p:spTgt spid="47"/>
                                        </p:tgtEl>
                                        <p:attrNameLst>
                                          <p:attrName>style.visibility</p:attrName>
                                        </p:attrNameLst>
                                      </p:cBhvr>
                                      <p:to>
                                        <p:strVal val="hidden"/>
                                      </p:to>
                                    </p:set>
                                  </p:childTnLst>
                                </p:cTn>
                              </p:par>
                              <p:par>
                                <p:cTn id="209" presetID="10" presetClass="exit" presetSubtype="0" fill="hold" grpId="1" nodeType="withEffect">
                                  <p:stCondLst>
                                    <p:cond delay="800"/>
                                  </p:stCondLst>
                                  <p:childTnLst>
                                    <p:animEffect transition="out" filter="fade">
                                      <p:cBhvr>
                                        <p:cTn id="210" dur="150"/>
                                        <p:tgtEl>
                                          <p:spTgt spid="48"/>
                                        </p:tgtEl>
                                      </p:cBhvr>
                                    </p:animEffect>
                                    <p:set>
                                      <p:cBhvr>
                                        <p:cTn id="211" dur="1" fill="hold">
                                          <p:stCondLst>
                                            <p:cond delay="149"/>
                                          </p:stCondLst>
                                        </p:cTn>
                                        <p:tgtEl>
                                          <p:spTgt spid="48"/>
                                        </p:tgtEl>
                                        <p:attrNameLst>
                                          <p:attrName>style.visibility</p:attrName>
                                        </p:attrNameLst>
                                      </p:cBhvr>
                                      <p:to>
                                        <p:strVal val="hidden"/>
                                      </p:to>
                                    </p:set>
                                  </p:childTnLst>
                                </p:cTn>
                              </p:par>
                              <p:par>
                                <p:cTn id="212" presetID="10" presetClass="exit" presetSubtype="0" fill="hold" grpId="1" nodeType="withEffect">
                                  <p:stCondLst>
                                    <p:cond delay="800"/>
                                  </p:stCondLst>
                                  <p:childTnLst>
                                    <p:animEffect transition="out" filter="fade">
                                      <p:cBhvr>
                                        <p:cTn id="213" dur="150"/>
                                        <p:tgtEl>
                                          <p:spTgt spid="46"/>
                                        </p:tgtEl>
                                      </p:cBhvr>
                                    </p:animEffect>
                                    <p:set>
                                      <p:cBhvr>
                                        <p:cTn id="214" dur="1" fill="hold">
                                          <p:stCondLst>
                                            <p:cond delay="149"/>
                                          </p:stCondLst>
                                        </p:cTn>
                                        <p:tgtEl>
                                          <p:spTgt spid="46"/>
                                        </p:tgtEl>
                                        <p:attrNameLst>
                                          <p:attrName>style.visibility</p:attrName>
                                        </p:attrNameLst>
                                      </p:cBhvr>
                                      <p:to>
                                        <p:strVal val="hidden"/>
                                      </p:to>
                                    </p:set>
                                  </p:childTnLst>
                                </p:cTn>
                              </p:par>
                              <p:par>
                                <p:cTn id="215" presetID="10" presetClass="exit" presetSubtype="0" fill="hold" grpId="1" nodeType="withEffect">
                                  <p:stCondLst>
                                    <p:cond delay="800"/>
                                  </p:stCondLst>
                                  <p:childTnLst>
                                    <p:animEffect transition="out" filter="fade">
                                      <p:cBhvr>
                                        <p:cTn id="216" dur="150"/>
                                        <p:tgtEl>
                                          <p:spTgt spid="2"/>
                                        </p:tgtEl>
                                      </p:cBhvr>
                                    </p:animEffect>
                                    <p:set>
                                      <p:cBhvr>
                                        <p:cTn id="217" dur="1" fill="hold">
                                          <p:stCondLst>
                                            <p:cond delay="149"/>
                                          </p:stCondLst>
                                        </p:cTn>
                                        <p:tgtEl>
                                          <p:spTgt spid="2"/>
                                        </p:tgtEl>
                                        <p:attrNameLst>
                                          <p:attrName>style.visibility</p:attrName>
                                        </p:attrNameLst>
                                      </p:cBhvr>
                                      <p:to>
                                        <p:strVal val="hidden"/>
                                      </p:to>
                                    </p:set>
                                  </p:childTnLst>
                                </p:cTn>
                              </p:par>
                              <p:par>
                                <p:cTn id="218" presetID="10" presetClass="exit" presetSubtype="0" fill="hold" grpId="1" nodeType="withEffect">
                                  <p:stCondLst>
                                    <p:cond delay="780"/>
                                  </p:stCondLst>
                                  <p:childTnLst>
                                    <p:animEffect transition="out" filter="fade">
                                      <p:cBhvr>
                                        <p:cTn id="219" dur="150"/>
                                        <p:tgtEl>
                                          <p:spTgt spid="3"/>
                                        </p:tgtEl>
                                      </p:cBhvr>
                                    </p:animEffect>
                                    <p:set>
                                      <p:cBhvr>
                                        <p:cTn id="220" dur="1" fill="hold">
                                          <p:stCondLst>
                                            <p:cond delay="149"/>
                                          </p:stCondLst>
                                        </p:cTn>
                                        <p:tgtEl>
                                          <p:spTgt spid="3"/>
                                        </p:tgtEl>
                                        <p:attrNameLst>
                                          <p:attrName>style.visibility</p:attrName>
                                        </p:attrNameLst>
                                      </p:cBhvr>
                                      <p:to>
                                        <p:strVal val="hidden"/>
                                      </p:to>
                                    </p:set>
                                  </p:childTnLst>
                                </p:cTn>
                              </p:par>
                              <p:par>
                                <p:cTn id="221" presetID="10" presetClass="exit" presetSubtype="0" fill="hold" grpId="1" nodeType="withEffect">
                                  <p:stCondLst>
                                    <p:cond delay="780"/>
                                  </p:stCondLst>
                                  <p:childTnLst>
                                    <p:animEffect transition="out" filter="fade">
                                      <p:cBhvr>
                                        <p:cTn id="222" dur="150"/>
                                        <p:tgtEl>
                                          <p:spTgt spid="4"/>
                                        </p:tgtEl>
                                      </p:cBhvr>
                                    </p:animEffect>
                                    <p:set>
                                      <p:cBhvr>
                                        <p:cTn id="223" dur="1" fill="hold">
                                          <p:stCondLst>
                                            <p:cond delay="149"/>
                                          </p:stCondLst>
                                        </p:cTn>
                                        <p:tgtEl>
                                          <p:spTgt spid="4"/>
                                        </p:tgtEl>
                                        <p:attrNameLst>
                                          <p:attrName>style.visibility</p:attrName>
                                        </p:attrNameLst>
                                      </p:cBhvr>
                                      <p:to>
                                        <p:strVal val="hidden"/>
                                      </p:to>
                                    </p:set>
                                  </p:childTnLst>
                                </p:cTn>
                              </p:par>
                              <p:par>
                                <p:cTn id="224" presetID="10" presetClass="exit" presetSubtype="0" fill="hold" grpId="1" nodeType="withEffect">
                                  <p:stCondLst>
                                    <p:cond delay="780"/>
                                  </p:stCondLst>
                                  <p:childTnLst>
                                    <p:animEffect transition="out" filter="fade">
                                      <p:cBhvr>
                                        <p:cTn id="225" dur="150"/>
                                        <p:tgtEl>
                                          <p:spTgt spid="5"/>
                                        </p:tgtEl>
                                      </p:cBhvr>
                                    </p:animEffect>
                                    <p:set>
                                      <p:cBhvr>
                                        <p:cTn id="226" dur="1" fill="hold">
                                          <p:stCondLst>
                                            <p:cond delay="149"/>
                                          </p:stCondLst>
                                        </p:cTn>
                                        <p:tgtEl>
                                          <p:spTgt spid="5"/>
                                        </p:tgtEl>
                                        <p:attrNameLst>
                                          <p:attrName>style.visibility</p:attrName>
                                        </p:attrNameLst>
                                      </p:cBhvr>
                                      <p:to>
                                        <p:strVal val="hidden"/>
                                      </p:to>
                                    </p:set>
                                  </p:childTnLst>
                                </p:cTn>
                              </p:par>
                              <p:par>
                                <p:cTn id="227" presetID="10" presetClass="exit" presetSubtype="0" fill="hold" grpId="1" nodeType="withEffect">
                                  <p:stCondLst>
                                    <p:cond delay="780"/>
                                  </p:stCondLst>
                                  <p:childTnLst>
                                    <p:animEffect transition="out" filter="fade">
                                      <p:cBhvr>
                                        <p:cTn id="228" dur="150"/>
                                        <p:tgtEl>
                                          <p:spTgt spid="6"/>
                                        </p:tgtEl>
                                      </p:cBhvr>
                                    </p:animEffect>
                                    <p:set>
                                      <p:cBhvr>
                                        <p:cTn id="229" dur="1" fill="hold">
                                          <p:stCondLst>
                                            <p:cond delay="149"/>
                                          </p:stCondLst>
                                        </p:cTn>
                                        <p:tgtEl>
                                          <p:spTgt spid="6"/>
                                        </p:tgtEl>
                                        <p:attrNameLst>
                                          <p:attrName>style.visibility</p:attrName>
                                        </p:attrNameLst>
                                      </p:cBhvr>
                                      <p:to>
                                        <p:strVal val="hidden"/>
                                      </p:to>
                                    </p:set>
                                  </p:childTnLst>
                                </p:cTn>
                              </p:par>
                              <p:par>
                                <p:cTn id="230" presetID="10" presetClass="exit" presetSubtype="0" fill="hold" grpId="1" nodeType="withEffect">
                                  <p:stCondLst>
                                    <p:cond delay="780"/>
                                  </p:stCondLst>
                                  <p:childTnLst>
                                    <p:animEffect transition="out" filter="fade">
                                      <p:cBhvr>
                                        <p:cTn id="231" dur="150"/>
                                        <p:tgtEl>
                                          <p:spTgt spid="7"/>
                                        </p:tgtEl>
                                      </p:cBhvr>
                                    </p:animEffect>
                                    <p:set>
                                      <p:cBhvr>
                                        <p:cTn id="232" dur="1" fill="hold">
                                          <p:stCondLst>
                                            <p:cond delay="149"/>
                                          </p:stCondLst>
                                        </p:cTn>
                                        <p:tgtEl>
                                          <p:spTgt spid="7"/>
                                        </p:tgtEl>
                                        <p:attrNameLst>
                                          <p:attrName>style.visibility</p:attrName>
                                        </p:attrNameLst>
                                      </p:cBhvr>
                                      <p:to>
                                        <p:strVal val="hidden"/>
                                      </p:to>
                                    </p:set>
                                  </p:childTnLst>
                                </p:cTn>
                              </p:par>
                              <p:par>
                                <p:cTn id="233" presetID="10" presetClass="exit" presetSubtype="0" fill="hold" grpId="1" nodeType="withEffect">
                                  <p:stCondLst>
                                    <p:cond delay="820"/>
                                  </p:stCondLst>
                                  <p:childTnLst>
                                    <p:animEffect transition="out" filter="fade">
                                      <p:cBhvr>
                                        <p:cTn id="234" dur="150"/>
                                        <p:tgtEl>
                                          <p:spTgt spid="8"/>
                                        </p:tgtEl>
                                      </p:cBhvr>
                                    </p:animEffect>
                                    <p:set>
                                      <p:cBhvr>
                                        <p:cTn id="235" dur="1" fill="hold">
                                          <p:stCondLst>
                                            <p:cond delay="149"/>
                                          </p:stCondLst>
                                        </p:cTn>
                                        <p:tgtEl>
                                          <p:spTgt spid="8"/>
                                        </p:tgtEl>
                                        <p:attrNameLst>
                                          <p:attrName>style.visibility</p:attrName>
                                        </p:attrNameLst>
                                      </p:cBhvr>
                                      <p:to>
                                        <p:strVal val="hidden"/>
                                      </p:to>
                                    </p:set>
                                  </p:childTnLst>
                                </p:cTn>
                              </p:par>
                              <p:par>
                                <p:cTn id="236" presetID="10" presetClass="exit" presetSubtype="0" fill="hold" grpId="1" nodeType="withEffect">
                                  <p:stCondLst>
                                    <p:cond delay="820"/>
                                  </p:stCondLst>
                                  <p:childTnLst>
                                    <p:animEffect transition="out" filter="fade">
                                      <p:cBhvr>
                                        <p:cTn id="237" dur="150"/>
                                        <p:tgtEl>
                                          <p:spTgt spid="9"/>
                                        </p:tgtEl>
                                      </p:cBhvr>
                                    </p:animEffect>
                                    <p:set>
                                      <p:cBhvr>
                                        <p:cTn id="238" dur="1" fill="hold">
                                          <p:stCondLst>
                                            <p:cond delay="149"/>
                                          </p:stCondLst>
                                        </p:cTn>
                                        <p:tgtEl>
                                          <p:spTgt spid="9"/>
                                        </p:tgtEl>
                                        <p:attrNameLst>
                                          <p:attrName>style.visibility</p:attrName>
                                        </p:attrNameLst>
                                      </p:cBhvr>
                                      <p:to>
                                        <p:strVal val="hidden"/>
                                      </p:to>
                                    </p:set>
                                  </p:childTnLst>
                                </p:cTn>
                              </p:par>
                              <p:par>
                                <p:cTn id="239" presetID="10" presetClass="exit" presetSubtype="0" fill="hold" grpId="1" nodeType="withEffect">
                                  <p:stCondLst>
                                    <p:cond delay="820"/>
                                  </p:stCondLst>
                                  <p:childTnLst>
                                    <p:animEffect transition="out" filter="fade">
                                      <p:cBhvr>
                                        <p:cTn id="240" dur="150"/>
                                        <p:tgtEl>
                                          <p:spTgt spid="14"/>
                                        </p:tgtEl>
                                      </p:cBhvr>
                                    </p:animEffect>
                                    <p:set>
                                      <p:cBhvr>
                                        <p:cTn id="241" dur="1" fill="hold">
                                          <p:stCondLst>
                                            <p:cond delay="149"/>
                                          </p:stCondLst>
                                        </p:cTn>
                                        <p:tgtEl>
                                          <p:spTgt spid="14"/>
                                        </p:tgtEl>
                                        <p:attrNameLst>
                                          <p:attrName>style.visibility</p:attrName>
                                        </p:attrNameLst>
                                      </p:cBhvr>
                                      <p:to>
                                        <p:strVal val="hidden"/>
                                      </p:to>
                                    </p:set>
                                  </p:childTnLst>
                                </p:cTn>
                              </p:par>
                              <p:par>
                                <p:cTn id="242" presetID="10" presetClass="exit" presetSubtype="0" fill="hold" grpId="1" nodeType="withEffect">
                                  <p:stCondLst>
                                    <p:cond delay="820"/>
                                  </p:stCondLst>
                                  <p:childTnLst>
                                    <p:animEffect transition="out" filter="fade">
                                      <p:cBhvr>
                                        <p:cTn id="243" dur="150"/>
                                        <p:tgtEl>
                                          <p:spTgt spid="15"/>
                                        </p:tgtEl>
                                      </p:cBhvr>
                                    </p:animEffect>
                                    <p:set>
                                      <p:cBhvr>
                                        <p:cTn id="244" dur="1" fill="hold">
                                          <p:stCondLst>
                                            <p:cond delay="149"/>
                                          </p:stCondLst>
                                        </p:cTn>
                                        <p:tgtEl>
                                          <p:spTgt spid="15"/>
                                        </p:tgtEl>
                                        <p:attrNameLst>
                                          <p:attrName>style.visibility</p:attrName>
                                        </p:attrNameLst>
                                      </p:cBhvr>
                                      <p:to>
                                        <p:strVal val="hidden"/>
                                      </p:to>
                                    </p:set>
                                  </p:childTnLst>
                                </p:cTn>
                              </p:par>
                              <p:par>
                                <p:cTn id="245" presetID="10" presetClass="exit" presetSubtype="0" fill="hold" grpId="1" nodeType="withEffect">
                                  <p:stCondLst>
                                    <p:cond delay="850"/>
                                  </p:stCondLst>
                                  <p:childTnLst>
                                    <p:animEffect transition="out" filter="fade">
                                      <p:cBhvr>
                                        <p:cTn id="246" dur="150"/>
                                        <p:tgtEl>
                                          <p:spTgt spid="16"/>
                                        </p:tgtEl>
                                      </p:cBhvr>
                                    </p:animEffect>
                                    <p:set>
                                      <p:cBhvr>
                                        <p:cTn id="247" dur="1" fill="hold">
                                          <p:stCondLst>
                                            <p:cond delay="149"/>
                                          </p:stCondLst>
                                        </p:cTn>
                                        <p:tgtEl>
                                          <p:spTgt spid="16"/>
                                        </p:tgtEl>
                                        <p:attrNameLst>
                                          <p:attrName>style.visibility</p:attrName>
                                        </p:attrNameLst>
                                      </p:cBhvr>
                                      <p:to>
                                        <p:strVal val="hidden"/>
                                      </p:to>
                                    </p:set>
                                  </p:childTnLst>
                                </p:cTn>
                              </p:par>
                              <p:par>
                                <p:cTn id="248" presetID="10" presetClass="exit" presetSubtype="0" fill="hold" grpId="1" nodeType="withEffect">
                                  <p:stCondLst>
                                    <p:cond delay="850"/>
                                  </p:stCondLst>
                                  <p:childTnLst>
                                    <p:animEffect transition="out" filter="fade">
                                      <p:cBhvr>
                                        <p:cTn id="249" dur="150"/>
                                        <p:tgtEl>
                                          <p:spTgt spid="17"/>
                                        </p:tgtEl>
                                      </p:cBhvr>
                                    </p:animEffect>
                                    <p:set>
                                      <p:cBhvr>
                                        <p:cTn id="250" dur="1" fill="hold">
                                          <p:stCondLst>
                                            <p:cond delay="149"/>
                                          </p:stCondLst>
                                        </p:cTn>
                                        <p:tgtEl>
                                          <p:spTgt spid="17"/>
                                        </p:tgtEl>
                                        <p:attrNameLst>
                                          <p:attrName>style.visibility</p:attrName>
                                        </p:attrNameLst>
                                      </p:cBhvr>
                                      <p:to>
                                        <p:strVal val="hidden"/>
                                      </p:to>
                                    </p:set>
                                  </p:childTnLst>
                                </p:cTn>
                              </p:par>
                              <p:par>
                                <p:cTn id="251" presetID="10" presetClass="exit" presetSubtype="0" fill="hold" grpId="1" nodeType="withEffect">
                                  <p:stCondLst>
                                    <p:cond delay="850"/>
                                  </p:stCondLst>
                                  <p:childTnLst>
                                    <p:animEffect transition="out" filter="fade">
                                      <p:cBhvr>
                                        <p:cTn id="252" dur="150"/>
                                        <p:tgtEl>
                                          <p:spTgt spid="18"/>
                                        </p:tgtEl>
                                      </p:cBhvr>
                                    </p:animEffect>
                                    <p:set>
                                      <p:cBhvr>
                                        <p:cTn id="253" dur="1" fill="hold">
                                          <p:stCondLst>
                                            <p:cond delay="149"/>
                                          </p:stCondLst>
                                        </p:cTn>
                                        <p:tgtEl>
                                          <p:spTgt spid="18"/>
                                        </p:tgtEl>
                                        <p:attrNameLst>
                                          <p:attrName>style.visibility</p:attrName>
                                        </p:attrNameLst>
                                      </p:cBhvr>
                                      <p:to>
                                        <p:strVal val="hidden"/>
                                      </p:to>
                                    </p:set>
                                  </p:childTnLst>
                                </p:cTn>
                              </p:par>
                              <p:par>
                                <p:cTn id="254" presetID="10" presetClass="exit" presetSubtype="0" fill="hold" grpId="1" nodeType="withEffect">
                                  <p:stCondLst>
                                    <p:cond delay="920"/>
                                  </p:stCondLst>
                                  <p:childTnLst>
                                    <p:animEffect transition="out" filter="fade">
                                      <p:cBhvr>
                                        <p:cTn id="255" dur="150"/>
                                        <p:tgtEl>
                                          <p:spTgt spid="19"/>
                                        </p:tgtEl>
                                      </p:cBhvr>
                                    </p:animEffect>
                                    <p:set>
                                      <p:cBhvr>
                                        <p:cTn id="256" dur="1" fill="hold">
                                          <p:stCondLst>
                                            <p:cond delay="149"/>
                                          </p:stCondLst>
                                        </p:cTn>
                                        <p:tgtEl>
                                          <p:spTgt spid="19"/>
                                        </p:tgtEl>
                                        <p:attrNameLst>
                                          <p:attrName>style.visibility</p:attrName>
                                        </p:attrNameLst>
                                      </p:cBhvr>
                                      <p:to>
                                        <p:strVal val="hidden"/>
                                      </p:to>
                                    </p:set>
                                  </p:childTnLst>
                                </p:cTn>
                              </p:par>
                              <p:par>
                                <p:cTn id="257" presetID="10" presetClass="exit" presetSubtype="0" fill="hold" grpId="1" nodeType="withEffect">
                                  <p:stCondLst>
                                    <p:cond delay="920"/>
                                  </p:stCondLst>
                                  <p:childTnLst>
                                    <p:animEffect transition="out" filter="fade">
                                      <p:cBhvr>
                                        <p:cTn id="258" dur="150"/>
                                        <p:tgtEl>
                                          <p:spTgt spid="20"/>
                                        </p:tgtEl>
                                      </p:cBhvr>
                                    </p:animEffect>
                                    <p:set>
                                      <p:cBhvr>
                                        <p:cTn id="259" dur="1" fill="hold">
                                          <p:stCondLst>
                                            <p:cond delay="149"/>
                                          </p:stCondLst>
                                        </p:cTn>
                                        <p:tgtEl>
                                          <p:spTgt spid="20"/>
                                        </p:tgtEl>
                                        <p:attrNameLst>
                                          <p:attrName>style.visibility</p:attrName>
                                        </p:attrNameLst>
                                      </p:cBhvr>
                                      <p:to>
                                        <p:strVal val="hidden"/>
                                      </p:to>
                                    </p:set>
                                  </p:childTnLst>
                                </p:cTn>
                              </p:par>
                              <p:par>
                                <p:cTn id="260" presetID="10" presetClass="exit" presetSubtype="0" fill="hold" grpId="1" nodeType="withEffect">
                                  <p:stCondLst>
                                    <p:cond delay="920"/>
                                  </p:stCondLst>
                                  <p:childTnLst>
                                    <p:animEffect transition="out" filter="fade">
                                      <p:cBhvr>
                                        <p:cTn id="261" dur="150"/>
                                        <p:tgtEl>
                                          <p:spTgt spid="21"/>
                                        </p:tgtEl>
                                      </p:cBhvr>
                                    </p:animEffect>
                                    <p:set>
                                      <p:cBhvr>
                                        <p:cTn id="262" dur="1" fill="hold">
                                          <p:stCondLst>
                                            <p:cond delay="149"/>
                                          </p:stCondLst>
                                        </p:cTn>
                                        <p:tgtEl>
                                          <p:spTgt spid="21"/>
                                        </p:tgtEl>
                                        <p:attrNameLst>
                                          <p:attrName>style.visibility</p:attrName>
                                        </p:attrNameLst>
                                      </p:cBhvr>
                                      <p:to>
                                        <p:strVal val="hidden"/>
                                      </p:to>
                                    </p:set>
                                  </p:childTnLst>
                                </p:cTn>
                              </p:par>
                              <p:par>
                                <p:cTn id="263" presetID="10" presetClass="exit" presetSubtype="0" fill="hold" grpId="1" nodeType="withEffect">
                                  <p:stCondLst>
                                    <p:cond delay="920"/>
                                  </p:stCondLst>
                                  <p:childTnLst>
                                    <p:animEffect transition="out" filter="fade">
                                      <p:cBhvr>
                                        <p:cTn id="264" dur="150"/>
                                        <p:tgtEl>
                                          <p:spTgt spid="22"/>
                                        </p:tgtEl>
                                      </p:cBhvr>
                                    </p:animEffect>
                                    <p:set>
                                      <p:cBhvr>
                                        <p:cTn id="265" dur="1" fill="hold">
                                          <p:stCondLst>
                                            <p:cond delay="149"/>
                                          </p:stCondLst>
                                        </p:cTn>
                                        <p:tgtEl>
                                          <p:spTgt spid="22"/>
                                        </p:tgtEl>
                                        <p:attrNameLst>
                                          <p:attrName>style.visibility</p:attrName>
                                        </p:attrNameLst>
                                      </p:cBhvr>
                                      <p:to>
                                        <p:strVal val="hidden"/>
                                      </p:to>
                                    </p:set>
                                  </p:childTnLst>
                                </p:cTn>
                              </p:par>
                              <p:par>
                                <p:cTn id="266" presetID="10" presetClass="exit" presetSubtype="0" fill="hold" grpId="1" nodeType="withEffect">
                                  <p:stCondLst>
                                    <p:cond delay="920"/>
                                  </p:stCondLst>
                                  <p:childTnLst>
                                    <p:animEffect transition="out" filter="fade">
                                      <p:cBhvr>
                                        <p:cTn id="267" dur="150"/>
                                        <p:tgtEl>
                                          <p:spTgt spid="23"/>
                                        </p:tgtEl>
                                      </p:cBhvr>
                                    </p:animEffect>
                                    <p:set>
                                      <p:cBhvr>
                                        <p:cTn id="268" dur="1" fill="hold">
                                          <p:stCondLst>
                                            <p:cond delay="149"/>
                                          </p:stCondLst>
                                        </p:cTn>
                                        <p:tgtEl>
                                          <p:spTgt spid="23"/>
                                        </p:tgtEl>
                                        <p:attrNameLst>
                                          <p:attrName>style.visibility</p:attrName>
                                        </p:attrNameLst>
                                      </p:cBhvr>
                                      <p:to>
                                        <p:strVal val="hidden"/>
                                      </p:to>
                                    </p:set>
                                  </p:childTnLst>
                                </p:cTn>
                              </p:par>
                              <p:par>
                                <p:cTn id="269" presetID="10" presetClass="exit" presetSubtype="0" fill="hold" grpId="1" nodeType="withEffect">
                                  <p:stCondLst>
                                    <p:cond delay="790"/>
                                  </p:stCondLst>
                                  <p:childTnLst>
                                    <p:animEffect transition="out" filter="fade">
                                      <p:cBhvr>
                                        <p:cTn id="270" dur="150"/>
                                        <p:tgtEl>
                                          <p:spTgt spid="24"/>
                                        </p:tgtEl>
                                      </p:cBhvr>
                                    </p:animEffect>
                                    <p:set>
                                      <p:cBhvr>
                                        <p:cTn id="271" dur="1" fill="hold">
                                          <p:stCondLst>
                                            <p:cond delay="149"/>
                                          </p:stCondLst>
                                        </p:cTn>
                                        <p:tgtEl>
                                          <p:spTgt spid="24"/>
                                        </p:tgtEl>
                                        <p:attrNameLst>
                                          <p:attrName>style.visibility</p:attrName>
                                        </p:attrNameLst>
                                      </p:cBhvr>
                                      <p:to>
                                        <p:strVal val="hidden"/>
                                      </p:to>
                                    </p:set>
                                  </p:childTnLst>
                                </p:cTn>
                              </p:par>
                              <p:par>
                                <p:cTn id="272" presetID="10" presetClass="exit" presetSubtype="0" fill="hold" grpId="1" nodeType="withEffect">
                                  <p:stCondLst>
                                    <p:cond delay="790"/>
                                  </p:stCondLst>
                                  <p:childTnLst>
                                    <p:animEffect transition="out" filter="fade">
                                      <p:cBhvr>
                                        <p:cTn id="273" dur="150"/>
                                        <p:tgtEl>
                                          <p:spTgt spid="25"/>
                                        </p:tgtEl>
                                      </p:cBhvr>
                                    </p:animEffect>
                                    <p:set>
                                      <p:cBhvr>
                                        <p:cTn id="274" dur="1" fill="hold">
                                          <p:stCondLst>
                                            <p:cond delay="149"/>
                                          </p:stCondLst>
                                        </p:cTn>
                                        <p:tgtEl>
                                          <p:spTgt spid="25"/>
                                        </p:tgtEl>
                                        <p:attrNameLst>
                                          <p:attrName>style.visibility</p:attrName>
                                        </p:attrNameLst>
                                      </p:cBhvr>
                                      <p:to>
                                        <p:strVal val="hidden"/>
                                      </p:to>
                                    </p:set>
                                  </p:childTnLst>
                                </p:cTn>
                              </p:par>
                              <p:par>
                                <p:cTn id="275" presetID="10" presetClass="exit" presetSubtype="0" fill="hold" grpId="1" nodeType="withEffect">
                                  <p:stCondLst>
                                    <p:cond delay="790"/>
                                  </p:stCondLst>
                                  <p:childTnLst>
                                    <p:animEffect transition="out" filter="fade">
                                      <p:cBhvr>
                                        <p:cTn id="276" dur="150"/>
                                        <p:tgtEl>
                                          <p:spTgt spid="26"/>
                                        </p:tgtEl>
                                      </p:cBhvr>
                                    </p:animEffect>
                                    <p:set>
                                      <p:cBhvr>
                                        <p:cTn id="277" dur="1" fill="hold">
                                          <p:stCondLst>
                                            <p:cond delay="149"/>
                                          </p:stCondLst>
                                        </p:cTn>
                                        <p:tgtEl>
                                          <p:spTgt spid="26"/>
                                        </p:tgtEl>
                                        <p:attrNameLst>
                                          <p:attrName>style.visibility</p:attrName>
                                        </p:attrNameLst>
                                      </p:cBhvr>
                                      <p:to>
                                        <p:strVal val="hidden"/>
                                      </p:to>
                                    </p:set>
                                  </p:childTnLst>
                                </p:cTn>
                              </p:par>
                              <p:par>
                                <p:cTn id="278" presetID="10" presetClass="exit" presetSubtype="0" fill="hold" grpId="1" nodeType="withEffect">
                                  <p:stCondLst>
                                    <p:cond delay="790"/>
                                  </p:stCondLst>
                                  <p:childTnLst>
                                    <p:animEffect transition="out" filter="fade">
                                      <p:cBhvr>
                                        <p:cTn id="279" dur="150"/>
                                        <p:tgtEl>
                                          <p:spTgt spid="27"/>
                                        </p:tgtEl>
                                      </p:cBhvr>
                                    </p:animEffect>
                                    <p:set>
                                      <p:cBhvr>
                                        <p:cTn id="280" dur="1" fill="hold">
                                          <p:stCondLst>
                                            <p:cond delay="149"/>
                                          </p:stCondLst>
                                        </p:cTn>
                                        <p:tgtEl>
                                          <p:spTgt spid="27"/>
                                        </p:tgtEl>
                                        <p:attrNameLst>
                                          <p:attrName>style.visibility</p:attrName>
                                        </p:attrNameLst>
                                      </p:cBhvr>
                                      <p:to>
                                        <p:strVal val="hidden"/>
                                      </p:to>
                                    </p:set>
                                  </p:childTnLst>
                                </p:cTn>
                              </p:par>
                              <p:par>
                                <p:cTn id="281" presetID="10" presetClass="exit" presetSubtype="0" fill="hold" grpId="1" nodeType="withEffect">
                                  <p:stCondLst>
                                    <p:cond delay="870"/>
                                  </p:stCondLst>
                                  <p:childTnLst>
                                    <p:animEffect transition="out" filter="fade">
                                      <p:cBhvr>
                                        <p:cTn id="282" dur="150"/>
                                        <p:tgtEl>
                                          <p:spTgt spid="28"/>
                                        </p:tgtEl>
                                      </p:cBhvr>
                                    </p:animEffect>
                                    <p:set>
                                      <p:cBhvr>
                                        <p:cTn id="283" dur="1" fill="hold">
                                          <p:stCondLst>
                                            <p:cond delay="149"/>
                                          </p:stCondLst>
                                        </p:cTn>
                                        <p:tgtEl>
                                          <p:spTgt spid="28"/>
                                        </p:tgtEl>
                                        <p:attrNameLst>
                                          <p:attrName>style.visibility</p:attrName>
                                        </p:attrNameLst>
                                      </p:cBhvr>
                                      <p:to>
                                        <p:strVal val="hidden"/>
                                      </p:to>
                                    </p:set>
                                  </p:childTnLst>
                                </p:cTn>
                              </p:par>
                              <p:par>
                                <p:cTn id="284" presetID="10" presetClass="exit" presetSubtype="0" fill="hold" grpId="1" nodeType="withEffect">
                                  <p:stCondLst>
                                    <p:cond delay="870"/>
                                  </p:stCondLst>
                                  <p:childTnLst>
                                    <p:animEffect transition="out" filter="fade">
                                      <p:cBhvr>
                                        <p:cTn id="285" dur="150"/>
                                        <p:tgtEl>
                                          <p:spTgt spid="29"/>
                                        </p:tgtEl>
                                      </p:cBhvr>
                                    </p:animEffect>
                                    <p:set>
                                      <p:cBhvr>
                                        <p:cTn id="286" dur="1" fill="hold">
                                          <p:stCondLst>
                                            <p:cond delay="149"/>
                                          </p:stCondLst>
                                        </p:cTn>
                                        <p:tgtEl>
                                          <p:spTgt spid="29"/>
                                        </p:tgtEl>
                                        <p:attrNameLst>
                                          <p:attrName>style.visibility</p:attrName>
                                        </p:attrNameLst>
                                      </p:cBhvr>
                                      <p:to>
                                        <p:strVal val="hidden"/>
                                      </p:to>
                                    </p:set>
                                  </p:childTnLst>
                                </p:cTn>
                              </p:par>
                              <p:par>
                                <p:cTn id="287" presetID="10" presetClass="exit" presetSubtype="0" fill="hold" grpId="1" nodeType="withEffect">
                                  <p:stCondLst>
                                    <p:cond delay="870"/>
                                  </p:stCondLst>
                                  <p:childTnLst>
                                    <p:animEffect transition="out" filter="fade">
                                      <p:cBhvr>
                                        <p:cTn id="288" dur="150"/>
                                        <p:tgtEl>
                                          <p:spTgt spid="30"/>
                                        </p:tgtEl>
                                      </p:cBhvr>
                                    </p:animEffect>
                                    <p:set>
                                      <p:cBhvr>
                                        <p:cTn id="289" dur="1" fill="hold">
                                          <p:stCondLst>
                                            <p:cond delay="149"/>
                                          </p:stCondLst>
                                        </p:cTn>
                                        <p:tgtEl>
                                          <p:spTgt spid="30"/>
                                        </p:tgtEl>
                                        <p:attrNameLst>
                                          <p:attrName>style.visibility</p:attrName>
                                        </p:attrNameLst>
                                      </p:cBhvr>
                                      <p:to>
                                        <p:strVal val="hidden"/>
                                      </p:to>
                                    </p:set>
                                  </p:childTnLst>
                                </p:cTn>
                              </p:par>
                              <p:par>
                                <p:cTn id="290" presetID="10" presetClass="exit" presetSubtype="0" fill="hold" grpId="1" nodeType="withEffect">
                                  <p:stCondLst>
                                    <p:cond delay="870"/>
                                  </p:stCondLst>
                                  <p:childTnLst>
                                    <p:animEffect transition="out" filter="fade">
                                      <p:cBhvr>
                                        <p:cTn id="291" dur="150"/>
                                        <p:tgtEl>
                                          <p:spTgt spid="31"/>
                                        </p:tgtEl>
                                      </p:cBhvr>
                                    </p:animEffect>
                                    <p:set>
                                      <p:cBhvr>
                                        <p:cTn id="292" dur="1" fill="hold">
                                          <p:stCondLst>
                                            <p:cond delay="149"/>
                                          </p:stCondLst>
                                        </p:cTn>
                                        <p:tgtEl>
                                          <p:spTgt spid="31"/>
                                        </p:tgtEl>
                                        <p:attrNameLst>
                                          <p:attrName>style.visibility</p:attrName>
                                        </p:attrNameLst>
                                      </p:cBhvr>
                                      <p:to>
                                        <p:strVal val="hidden"/>
                                      </p:to>
                                    </p:set>
                                  </p:childTnLst>
                                </p:cTn>
                              </p:par>
                              <p:par>
                                <p:cTn id="293" presetID="10" presetClass="exit" presetSubtype="0" fill="hold" grpId="1" nodeType="withEffect">
                                  <p:stCondLst>
                                    <p:cond delay="870"/>
                                  </p:stCondLst>
                                  <p:childTnLst>
                                    <p:animEffect transition="out" filter="fade">
                                      <p:cBhvr>
                                        <p:cTn id="294" dur="150"/>
                                        <p:tgtEl>
                                          <p:spTgt spid="32"/>
                                        </p:tgtEl>
                                      </p:cBhvr>
                                    </p:animEffect>
                                    <p:set>
                                      <p:cBhvr>
                                        <p:cTn id="295" dur="1" fill="hold">
                                          <p:stCondLst>
                                            <p:cond delay="149"/>
                                          </p:stCondLst>
                                        </p:cTn>
                                        <p:tgtEl>
                                          <p:spTgt spid="32"/>
                                        </p:tgtEl>
                                        <p:attrNameLst>
                                          <p:attrName>style.visibility</p:attrName>
                                        </p:attrNameLst>
                                      </p:cBhvr>
                                      <p:to>
                                        <p:strVal val="hidden"/>
                                      </p:to>
                                    </p:set>
                                  </p:childTnLst>
                                </p:cTn>
                              </p:par>
                              <p:par>
                                <p:cTn id="296" presetID="10" presetClass="exit" presetSubtype="0" fill="hold" grpId="1" nodeType="withEffect">
                                  <p:stCondLst>
                                    <p:cond delay="940"/>
                                  </p:stCondLst>
                                  <p:childTnLst>
                                    <p:animEffect transition="out" filter="fade">
                                      <p:cBhvr>
                                        <p:cTn id="297" dur="150"/>
                                        <p:tgtEl>
                                          <p:spTgt spid="33"/>
                                        </p:tgtEl>
                                      </p:cBhvr>
                                    </p:animEffect>
                                    <p:set>
                                      <p:cBhvr>
                                        <p:cTn id="298" dur="1" fill="hold">
                                          <p:stCondLst>
                                            <p:cond delay="149"/>
                                          </p:stCondLst>
                                        </p:cTn>
                                        <p:tgtEl>
                                          <p:spTgt spid="33"/>
                                        </p:tgtEl>
                                        <p:attrNameLst>
                                          <p:attrName>style.visibility</p:attrName>
                                        </p:attrNameLst>
                                      </p:cBhvr>
                                      <p:to>
                                        <p:strVal val="hidden"/>
                                      </p:to>
                                    </p:set>
                                  </p:childTnLst>
                                </p:cTn>
                              </p:par>
                              <p:par>
                                <p:cTn id="299" presetID="10" presetClass="exit" presetSubtype="0" fill="hold" grpId="1" nodeType="withEffect">
                                  <p:stCondLst>
                                    <p:cond delay="940"/>
                                  </p:stCondLst>
                                  <p:childTnLst>
                                    <p:animEffect transition="out" filter="fade">
                                      <p:cBhvr>
                                        <p:cTn id="300" dur="150"/>
                                        <p:tgtEl>
                                          <p:spTgt spid="34"/>
                                        </p:tgtEl>
                                      </p:cBhvr>
                                    </p:animEffect>
                                    <p:set>
                                      <p:cBhvr>
                                        <p:cTn id="301" dur="1" fill="hold">
                                          <p:stCondLst>
                                            <p:cond delay="149"/>
                                          </p:stCondLst>
                                        </p:cTn>
                                        <p:tgtEl>
                                          <p:spTgt spid="34"/>
                                        </p:tgtEl>
                                        <p:attrNameLst>
                                          <p:attrName>style.visibility</p:attrName>
                                        </p:attrNameLst>
                                      </p:cBhvr>
                                      <p:to>
                                        <p:strVal val="hidden"/>
                                      </p:to>
                                    </p:set>
                                  </p:childTnLst>
                                </p:cTn>
                              </p:par>
                              <p:par>
                                <p:cTn id="302" presetID="10" presetClass="exit" presetSubtype="0" fill="hold" grpId="1" nodeType="withEffect">
                                  <p:stCondLst>
                                    <p:cond delay="940"/>
                                  </p:stCondLst>
                                  <p:childTnLst>
                                    <p:animEffect transition="out" filter="fade">
                                      <p:cBhvr>
                                        <p:cTn id="303" dur="150"/>
                                        <p:tgtEl>
                                          <p:spTgt spid="35"/>
                                        </p:tgtEl>
                                      </p:cBhvr>
                                    </p:animEffect>
                                    <p:set>
                                      <p:cBhvr>
                                        <p:cTn id="304" dur="1" fill="hold">
                                          <p:stCondLst>
                                            <p:cond delay="149"/>
                                          </p:stCondLst>
                                        </p:cTn>
                                        <p:tgtEl>
                                          <p:spTgt spid="35"/>
                                        </p:tgtEl>
                                        <p:attrNameLst>
                                          <p:attrName>style.visibility</p:attrName>
                                        </p:attrNameLst>
                                      </p:cBhvr>
                                      <p:to>
                                        <p:strVal val="hidden"/>
                                      </p:to>
                                    </p:set>
                                  </p:childTnLst>
                                </p:cTn>
                              </p:par>
                              <p:par>
                                <p:cTn id="305" presetID="10" presetClass="exit" presetSubtype="0" fill="hold" grpId="1" nodeType="withEffect">
                                  <p:stCondLst>
                                    <p:cond delay="940"/>
                                  </p:stCondLst>
                                  <p:childTnLst>
                                    <p:animEffect transition="out" filter="fade">
                                      <p:cBhvr>
                                        <p:cTn id="306" dur="150"/>
                                        <p:tgtEl>
                                          <p:spTgt spid="36"/>
                                        </p:tgtEl>
                                      </p:cBhvr>
                                    </p:animEffect>
                                    <p:set>
                                      <p:cBhvr>
                                        <p:cTn id="307" dur="1" fill="hold">
                                          <p:stCondLst>
                                            <p:cond delay="149"/>
                                          </p:stCondLst>
                                        </p:cTn>
                                        <p:tgtEl>
                                          <p:spTgt spid="36"/>
                                        </p:tgtEl>
                                        <p:attrNameLst>
                                          <p:attrName>style.visibility</p:attrName>
                                        </p:attrNameLst>
                                      </p:cBhvr>
                                      <p:to>
                                        <p:strVal val="hidden"/>
                                      </p:to>
                                    </p:set>
                                  </p:childTnLst>
                                </p:cTn>
                              </p:par>
                              <p:par>
                                <p:cTn id="308" presetID="10" presetClass="exit" presetSubtype="0" fill="hold" grpId="1" nodeType="withEffect">
                                  <p:stCondLst>
                                    <p:cond delay="840"/>
                                  </p:stCondLst>
                                  <p:childTnLst>
                                    <p:animEffect transition="out" filter="fade">
                                      <p:cBhvr>
                                        <p:cTn id="309" dur="150"/>
                                        <p:tgtEl>
                                          <p:spTgt spid="37"/>
                                        </p:tgtEl>
                                      </p:cBhvr>
                                    </p:animEffect>
                                    <p:set>
                                      <p:cBhvr>
                                        <p:cTn id="310" dur="1" fill="hold">
                                          <p:stCondLst>
                                            <p:cond delay="149"/>
                                          </p:stCondLst>
                                        </p:cTn>
                                        <p:tgtEl>
                                          <p:spTgt spid="37"/>
                                        </p:tgtEl>
                                        <p:attrNameLst>
                                          <p:attrName>style.visibility</p:attrName>
                                        </p:attrNameLst>
                                      </p:cBhvr>
                                      <p:to>
                                        <p:strVal val="hidden"/>
                                      </p:to>
                                    </p:set>
                                  </p:childTnLst>
                                </p:cTn>
                              </p:par>
                              <p:par>
                                <p:cTn id="311" presetID="10" presetClass="exit" presetSubtype="0" fill="hold" grpId="1" nodeType="withEffect">
                                  <p:stCondLst>
                                    <p:cond delay="840"/>
                                  </p:stCondLst>
                                  <p:childTnLst>
                                    <p:animEffect transition="out" filter="fade">
                                      <p:cBhvr>
                                        <p:cTn id="312" dur="150"/>
                                        <p:tgtEl>
                                          <p:spTgt spid="38"/>
                                        </p:tgtEl>
                                      </p:cBhvr>
                                    </p:animEffect>
                                    <p:set>
                                      <p:cBhvr>
                                        <p:cTn id="313" dur="1" fill="hold">
                                          <p:stCondLst>
                                            <p:cond delay="149"/>
                                          </p:stCondLst>
                                        </p:cTn>
                                        <p:tgtEl>
                                          <p:spTgt spid="38"/>
                                        </p:tgtEl>
                                        <p:attrNameLst>
                                          <p:attrName>style.visibility</p:attrName>
                                        </p:attrNameLst>
                                      </p:cBhvr>
                                      <p:to>
                                        <p:strVal val="hidden"/>
                                      </p:to>
                                    </p:set>
                                  </p:childTnLst>
                                </p:cTn>
                              </p:par>
                              <p:par>
                                <p:cTn id="314" presetID="10" presetClass="exit" presetSubtype="0" fill="hold" grpId="1" nodeType="withEffect">
                                  <p:stCondLst>
                                    <p:cond delay="840"/>
                                  </p:stCondLst>
                                  <p:childTnLst>
                                    <p:animEffect transition="out" filter="fade">
                                      <p:cBhvr>
                                        <p:cTn id="315" dur="150"/>
                                        <p:tgtEl>
                                          <p:spTgt spid="39"/>
                                        </p:tgtEl>
                                      </p:cBhvr>
                                    </p:animEffect>
                                    <p:set>
                                      <p:cBhvr>
                                        <p:cTn id="316" dur="1" fill="hold">
                                          <p:stCondLst>
                                            <p:cond delay="149"/>
                                          </p:stCondLst>
                                        </p:cTn>
                                        <p:tgtEl>
                                          <p:spTgt spid="39"/>
                                        </p:tgtEl>
                                        <p:attrNameLst>
                                          <p:attrName>style.visibility</p:attrName>
                                        </p:attrNameLst>
                                      </p:cBhvr>
                                      <p:to>
                                        <p:strVal val="hidden"/>
                                      </p:to>
                                    </p:set>
                                  </p:childTnLst>
                                </p:cTn>
                              </p:par>
                              <p:par>
                                <p:cTn id="317" presetID="10" presetClass="exit" presetSubtype="0" fill="hold" grpId="1" nodeType="withEffect">
                                  <p:stCondLst>
                                    <p:cond delay="840"/>
                                  </p:stCondLst>
                                  <p:childTnLst>
                                    <p:animEffect transition="out" filter="fade">
                                      <p:cBhvr>
                                        <p:cTn id="318" dur="150"/>
                                        <p:tgtEl>
                                          <p:spTgt spid="40"/>
                                        </p:tgtEl>
                                      </p:cBhvr>
                                    </p:animEffect>
                                    <p:set>
                                      <p:cBhvr>
                                        <p:cTn id="319" dur="1" fill="hold">
                                          <p:stCondLst>
                                            <p:cond delay="149"/>
                                          </p:stCondLst>
                                        </p:cTn>
                                        <p:tgtEl>
                                          <p:spTgt spid="40"/>
                                        </p:tgtEl>
                                        <p:attrNameLst>
                                          <p:attrName>style.visibility</p:attrName>
                                        </p:attrNameLst>
                                      </p:cBhvr>
                                      <p:to>
                                        <p:strVal val="hidden"/>
                                      </p:to>
                                    </p:set>
                                  </p:childTnLst>
                                </p:cTn>
                              </p:par>
                              <p:par>
                                <p:cTn id="320" presetID="10" presetClass="exit" presetSubtype="0" fill="hold" grpId="1" nodeType="withEffect">
                                  <p:stCondLst>
                                    <p:cond delay="920"/>
                                  </p:stCondLst>
                                  <p:childTnLst>
                                    <p:animEffect transition="out" filter="fade">
                                      <p:cBhvr>
                                        <p:cTn id="321" dur="150"/>
                                        <p:tgtEl>
                                          <p:spTgt spid="41"/>
                                        </p:tgtEl>
                                      </p:cBhvr>
                                    </p:animEffect>
                                    <p:set>
                                      <p:cBhvr>
                                        <p:cTn id="322" dur="1" fill="hold">
                                          <p:stCondLst>
                                            <p:cond delay="149"/>
                                          </p:stCondLst>
                                        </p:cTn>
                                        <p:tgtEl>
                                          <p:spTgt spid="41"/>
                                        </p:tgtEl>
                                        <p:attrNameLst>
                                          <p:attrName>style.visibility</p:attrName>
                                        </p:attrNameLst>
                                      </p:cBhvr>
                                      <p:to>
                                        <p:strVal val="hidden"/>
                                      </p:to>
                                    </p:set>
                                  </p:childTnLst>
                                </p:cTn>
                              </p:par>
                              <p:par>
                                <p:cTn id="323" presetID="10" presetClass="exit" presetSubtype="0" fill="hold" grpId="1" nodeType="withEffect">
                                  <p:stCondLst>
                                    <p:cond delay="920"/>
                                  </p:stCondLst>
                                  <p:childTnLst>
                                    <p:animEffect transition="out" filter="fade">
                                      <p:cBhvr>
                                        <p:cTn id="324" dur="150"/>
                                        <p:tgtEl>
                                          <p:spTgt spid="42"/>
                                        </p:tgtEl>
                                      </p:cBhvr>
                                    </p:animEffect>
                                    <p:set>
                                      <p:cBhvr>
                                        <p:cTn id="325" dur="1" fill="hold">
                                          <p:stCondLst>
                                            <p:cond delay="149"/>
                                          </p:stCondLst>
                                        </p:cTn>
                                        <p:tgtEl>
                                          <p:spTgt spid="42"/>
                                        </p:tgtEl>
                                        <p:attrNameLst>
                                          <p:attrName>style.visibility</p:attrName>
                                        </p:attrNameLst>
                                      </p:cBhvr>
                                      <p:to>
                                        <p:strVal val="hidden"/>
                                      </p:to>
                                    </p:set>
                                  </p:childTnLst>
                                </p:cTn>
                              </p:par>
                              <p:par>
                                <p:cTn id="326" presetID="10" presetClass="exit" presetSubtype="0" fill="hold" grpId="1" nodeType="withEffect">
                                  <p:stCondLst>
                                    <p:cond delay="920"/>
                                  </p:stCondLst>
                                  <p:childTnLst>
                                    <p:animEffect transition="out" filter="fade">
                                      <p:cBhvr>
                                        <p:cTn id="327" dur="150"/>
                                        <p:tgtEl>
                                          <p:spTgt spid="43"/>
                                        </p:tgtEl>
                                      </p:cBhvr>
                                    </p:animEffect>
                                    <p:set>
                                      <p:cBhvr>
                                        <p:cTn id="328" dur="1" fill="hold">
                                          <p:stCondLst>
                                            <p:cond delay="149"/>
                                          </p:stCondLst>
                                        </p:cTn>
                                        <p:tgtEl>
                                          <p:spTgt spid="43"/>
                                        </p:tgtEl>
                                        <p:attrNameLst>
                                          <p:attrName>style.visibility</p:attrName>
                                        </p:attrNameLst>
                                      </p:cBhvr>
                                      <p:to>
                                        <p:strVal val="hidden"/>
                                      </p:to>
                                    </p:set>
                                  </p:childTnLst>
                                </p:cTn>
                              </p:par>
                              <p:par>
                                <p:cTn id="329" presetID="10" presetClass="exit" presetSubtype="0" fill="hold" grpId="1" nodeType="withEffect">
                                  <p:stCondLst>
                                    <p:cond delay="920"/>
                                  </p:stCondLst>
                                  <p:childTnLst>
                                    <p:animEffect transition="out" filter="fade">
                                      <p:cBhvr>
                                        <p:cTn id="330" dur="150"/>
                                        <p:tgtEl>
                                          <p:spTgt spid="44"/>
                                        </p:tgtEl>
                                      </p:cBhvr>
                                    </p:animEffect>
                                    <p:set>
                                      <p:cBhvr>
                                        <p:cTn id="331" dur="1" fill="hold">
                                          <p:stCondLst>
                                            <p:cond delay="149"/>
                                          </p:stCondLst>
                                        </p:cTn>
                                        <p:tgtEl>
                                          <p:spTgt spid="44"/>
                                        </p:tgtEl>
                                        <p:attrNameLst>
                                          <p:attrName>style.visibility</p:attrName>
                                        </p:attrNameLst>
                                      </p:cBhvr>
                                      <p:to>
                                        <p:strVal val="hidden"/>
                                      </p:to>
                                    </p:set>
                                  </p:childTnLst>
                                </p:cTn>
                              </p:par>
                              <p:par>
                                <p:cTn id="332" presetID="10" presetClass="exit" presetSubtype="0" fill="hold" grpId="1" nodeType="withEffect">
                                  <p:stCondLst>
                                    <p:cond delay="810"/>
                                  </p:stCondLst>
                                  <p:childTnLst>
                                    <p:animEffect transition="out" filter="fade">
                                      <p:cBhvr>
                                        <p:cTn id="333" dur="150"/>
                                        <p:tgtEl>
                                          <p:spTgt spid="45"/>
                                        </p:tgtEl>
                                      </p:cBhvr>
                                    </p:animEffect>
                                    <p:set>
                                      <p:cBhvr>
                                        <p:cTn id="334" dur="1" fill="hold">
                                          <p:stCondLst>
                                            <p:cond delay="149"/>
                                          </p:stCondLst>
                                        </p:cTn>
                                        <p:tgtEl>
                                          <p:spTgt spid="45"/>
                                        </p:tgtEl>
                                        <p:attrNameLst>
                                          <p:attrName>style.visibility</p:attrName>
                                        </p:attrNameLst>
                                      </p:cBhvr>
                                      <p:to>
                                        <p:strVal val="hidden"/>
                                      </p:to>
                                    </p:set>
                                  </p:childTnLst>
                                </p:cTn>
                              </p:par>
                              <p:par>
                                <p:cTn id="335" presetID="10" presetClass="exit" presetSubtype="0" fill="hold" grpId="1" nodeType="withEffect">
                                  <p:stCondLst>
                                    <p:cond delay="810"/>
                                  </p:stCondLst>
                                  <p:childTnLst>
                                    <p:animEffect transition="out" filter="fade">
                                      <p:cBhvr>
                                        <p:cTn id="336" dur="150"/>
                                        <p:tgtEl>
                                          <p:spTgt spid="50"/>
                                        </p:tgtEl>
                                      </p:cBhvr>
                                    </p:animEffect>
                                    <p:set>
                                      <p:cBhvr>
                                        <p:cTn id="337" dur="1" fill="hold">
                                          <p:stCondLst>
                                            <p:cond delay="149"/>
                                          </p:stCondLst>
                                        </p:cTn>
                                        <p:tgtEl>
                                          <p:spTgt spid="50"/>
                                        </p:tgtEl>
                                        <p:attrNameLst>
                                          <p:attrName>style.visibility</p:attrName>
                                        </p:attrNameLst>
                                      </p:cBhvr>
                                      <p:to>
                                        <p:strVal val="hidden"/>
                                      </p:to>
                                    </p:set>
                                  </p:childTnLst>
                                </p:cTn>
                              </p:par>
                              <p:par>
                                <p:cTn id="338" presetID="10" presetClass="exit" presetSubtype="0" fill="hold" grpId="1" nodeType="withEffect">
                                  <p:stCondLst>
                                    <p:cond delay="810"/>
                                  </p:stCondLst>
                                  <p:childTnLst>
                                    <p:animEffect transition="out" filter="fade">
                                      <p:cBhvr>
                                        <p:cTn id="339" dur="150"/>
                                        <p:tgtEl>
                                          <p:spTgt spid="51"/>
                                        </p:tgtEl>
                                      </p:cBhvr>
                                    </p:animEffect>
                                    <p:set>
                                      <p:cBhvr>
                                        <p:cTn id="340" dur="1" fill="hold">
                                          <p:stCondLst>
                                            <p:cond delay="149"/>
                                          </p:stCondLst>
                                        </p:cTn>
                                        <p:tgtEl>
                                          <p:spTgt spid="51"/>
                                        </p:tgtEl>
                                        <p:attrNameLst>
                                          <p:attrName>style.visibility</p:attrName>
                                        </p:attrNameLst>
                                      </p:cBhvr>
                                      <p:to>
                                        <p:strVal val="hidden"/>
                                      </p:to>
                                    </p:set>
                                  </p:childTnLst>
                                </p:cTn>
                              </p:par>
                              <p:par>
                                <p:cTn id="341" presetID="10" presetClass="exit" presetSubtype="0" fill="hold" grpId="1" nodeType="withEffect">
                                  <p:stCondLst>
                                    <p:cond delay="810"/>
                                  </p:stCondLst>
                                  <p:childTnLst>
                                    <p:animEffect transition="out" filter="fade">
                                      <p:cBhvr>
                                        <p:cTn id="342" dur="150"/>
                                        <p:tgtEl>
                                          <p:spTgt spid="52"/>
                                        </p:tgtEl>
                                      </p:cBhvr>
                                    </p:animEffect>
                                    <p:set>
                                      <p:cBhvr>
                                        <p:cTn id="343" dur="1" fill="hold">
                                          <p:stCondLst>
                                            <p:cond delay="149"/>
                                          </p:stCondLst>
                                        </p:cTn>
                                        <p:tgtEl>
                                          <p:spTgt spid="52"/>
                                        </p:tgtEl>
                                        <p:attrNameLst>
                                          <p:attrName>style.visibility</p:attrName>
                                        </p:attrNameLst>
                                      </p:cBhvr>
                                      <p:to>
                                        <p:strVal val="hidden"/>
                                      </p:to>
                                    </p:set>
                                  </p:childTnLst>
                                </p:cTn>
                              </p:par>
                              <p:par>
                                <p:cTn id="344" presetID="10" presetClass="exit" presetSubtype="0" fill="hold" grpId="1" nodeType="withEffect">
                                  <p:stCondLst>
                                    <p:cond delay="810"/>
                                  </p:stCondLst>
                                  <p:childTnLst>
                                    <p:animEffect transition="out" filter="fade">
                                      <p:cBhvr>
                                        <p:cTn id="345" dur="150"/>
                                        <p:tgtEl>
                                          <p:spTgt spid="53"/>
                                        </p:tgtEl>
                                      </p:cBhvr>
                                    </p:animEffect>
                                    <p:set>
                                      <p:cBhvr>
                                        <p:cTn id="346" dur="1" fill="hold">
                                          <p:stCondLst>
                                            <p:cond delay="149"/>
                                          </p:stCondLst>
                                        </p:cTn>
                                        <p:tgtEl>
                                          <p:spTgt spid="53"/>
                                        </p:tgtEl>
                                        <p:attrNameLst>
                                          <p:attrName>style.visibility</p:attrName>
                                        </p:attrNameLst>
                                      </p:cBhvr>
                                      <p:to>
                                        <p:strVal val="hidden"/>
                                      </p:to>
                                    </p:set>
                                  </p:childTnLst>
                                </p:cTn>
                              </p:par>
                              <p:par>
                                <p:cTn id="347" presetID="10" presetClass="exit" presetSubtype="0" fill="hold" grpId="1" nodeType="withEffect">
                                  <p:stCondLst>
                                    <p:cond delay="880"/>
                                  </p:stCondLst>
                                  <p:childTnLst>
                                    <p:animEffect transition="out" filter="fade">
                                      <p:cBhvr>
                                        <p:cTn id="348" dur="150"/>
                                        <p:tgtEl>
                                          <p:spTgt spid="54"/>
                                        </p:tgtEl>
                                      </p:cBhvr>
                                    </p:animEffect>
                                    <p:set>
                                      <p:cBhvr>
                                        <p:cTn id="349" dur="1" fill="hold">
                                          <p:stCondLst>
                                            <p:cond delay="149"/>
                                          </p:stCondLst>
                                        </p:cTn>
                                        <p:tgtEl>
                                          <p:spTgt spid="54"/>
                                        </p:tgtEl>
                                        <p:attrNameLst>
                                          <p:attrName>style.visibility</p:attrName>
                                        </p:attrNameLst>
                                      </p:cBhvr>
                                      <p:to>
                                        <p:strVal val="hidden"/>
                                      </p:to>
                                    </p:set>
                                  </p:childTnLst>
                                </p:cTn>
                              </p:par>
                              <p:par>
                                <p:cTn id="350" presetID="10" presetClass="exit" presetSubtype="0" fill="hold" grpId="1" nodeType="withEffect">
                                  <p:stCondLst>
                                    <p:cond delay="880"/>
                                  </p:stCondLst>
                                  <p:childTnLst>
                                    <p:animEffect transition="out" filter="fade">
                                      <p:cBhvr>
                                        <p:cTn id="351" dur="150"/>
                                        <p:tgtEl>
                                          <p:spTgt spid="55"/>
                                        </p:tgtEl>
                                      </p:cBhvr>
                                    </p:animEffect>
                                    <p:set>
                                      <p:cBhvr>
                                        <p:cTn id="352" dur="1" fill="hold">
                                          <p:stCondLst>
                                            <p:cond delay="149"/>
                                          </p:stCondLst>
                                        </p:cTn>
                                        <p:tgtEl>
                                          <p:spTgt spid="55"/>
                                        </p:tgtEl>
                                        <p:attrNameLst>
                                          <p:attrName>style.visibility</p:attrName>
                                        </p:attrNameLst>
                                      </p:cBhvr>
                                      <p:to>
                                        <p:strVal val="hidden"/>
                                      </p:to>
                                    </p:set>
                                  </p:childTnLst>
                                </p:cTn>
                              </p:par>
                              <p:par>
                                <p:cTn id="353" presetID="10" presetClass="exit" presetSubtype="0" fill="hold" grpId="1" nodeType="withEffect">
                                  <p:stCondLst>
                                    <p:cond delay="880"/>
                                  </p:stCondLst>
                                  <p:childTnLst>
                                    <p:animEffect transition="out" filter="fade">
                                      <p:cBhvr>
                                        <p:cTn id="354" dur="150"/>
                                        <p:tgtEl>
                                          <p:spTgt spid="56"/>
                                        </p:tgtEl>
                                      </p:cBhvr>
                                    </p:animEffect>
                                    <p:set>
                                      <p:cBhvr>
                                        <p:cTn id="355" dur="1" fill="hold">
                                          <p:stCondLst>
                                            <p:cond delay="149"/>
                                          </p:stCondLst>
                                        </p:cTn>
                                        <p:tgtEl>
                                          <p:spTgt spid="56"/>
                                        </p:tgtEl>
                                        <p:attrNameLst>
                                          <p:attrName>style.visibility</p:attrName>
                                        </p:attrNameLst>
                                      </p:cBhvr>
                                      <p:to>
                                        <p:strVal val="hidden"/>
                                      </p:to>
                                    </p:set>
                                  </p:childTnLst>
                                </p:cTn>
                              </p:par>
                              <p:par>
                                <p:cTn id="356" presetID="10" presetClass="exit" presetSubtype="0" fill="hold" grpId="1" nodeType="withEffect">
                                  <p:stCondLst>
                                    <p:cond delay="880"/>
                                  </p:stCondLst>
                                  <p:childTnLst>
                                    <p:animEffect transition="out" filter="fade">
                                      <p:cBhvr>
                                        <p:cTn id="357" dur="150"/>
                                        <p:tgtEl>
                                          <p:spTgt spid="57"/>
                                        </p:tgtEl>
                                      </p:cBhvr>
                                    </p:animEffect>
                                    <p:set>
                                      <p:cBhvr>
                                        <p:cTn id="358" dur="1" fill="hold">
                                          <p:stCondLst>
                                            <p:cond delay="149"/>
                                          </p:stCondLst>
                                        </p:cTn>
                                        <p:tgtEl>
                                          <p:spTgt spid="57"/>
                                        </p:tgtEl>
                                        <p:attrNameLst>
                                          <p:attrName>style.visibility</p:attrName>
                                        </p:attrNameLst>
                                      </p:cBhvr>
                                      <p:to>
                                        <p:strVal val="hidden"/>
                                      </p:to>
                                    </p:set>
                                  </p:childTnLst>
                                </p:cTn>
                              </p:par>
                              <p:par>
                                <p:cTn id="359" presetID="10" presetClass="exit" presetSubtype="0" fill="hold" grpId="1" nodeType="withEffect">
                                  <p:stCondLst>
                                    <p:cond delay="860"/>
                                  </p:stCondLst>
                                  <p:childTnLst>
                                    <p:animEffect transition="out" filter="fade">
                                      <p:cBhvr>
                                        <p:cTn id="360" dur="150"/>
                                        <p:tgtEl>
                                          <p:spTgt spid="58"/>
                                        </p:tgtEl>
                                      </p:cBhvr>
                                    </p:animEffect>
                                    <p:set>
                                      <p:cBhvr>
                                        <p:cTn id="361" dur="1" fill="hold">
                                          <p:stCondLst>
                                            <p:cond delay="149"/>
                                          </p:stCondLst>
                                        </p:cTn>
                                        <p:tgtEl>
                                          <p:spTgt spid="58"/>
                                        </p:tgtEl>
                                        <p:attrNameLst>
                                          <p:attrName>style.visibility</p:attrName>
                                        </p:attrNameLst>
                                      </p:cBhvr>
                                      <p:to>
                                        <p:strVal val="hidden"/>
                                      </p:to>
                                    </p:set>
                                  </p:childTnLst>
                                </p:cTn>
                              </p:par>
                              <p:par>
                                <p:cTn id="362" presetID="10" presetClass="exit" presetSubtype="0" fill="hold" grpId="1" nodeType="withEffect">
                                  <p:stCondLst>
                                    <p:cond delay="860"/>
                                  </p:stCondLst>
                                  <p:childTnLst>
                                    <p:animEffect transition="out" filter="fade">
                                      <p:cBhvr>
                                        <p:cTn id="363" dur="150"/>
                                        <p:tgtEl>
                                          <p:spTgt spid="59"/>
                                        </p:tgtEl>
                                      </p:cBhvr>
                                    </p:animEffect>
                                    <p:set>
                                      <p:cBhvr>
                                        <p:cTn id="364" dur="1" fill="hold">
                                          <p:stCondLst>
                                            <p:cond delay="149"/>
                                          </p:stCondLst>
                                        </p:cTn>
                                        <p:tgtEl>
                                          <p:spTgt spid="59"/>
                                        </p:tgtEl>
                                        <p:attrNameLst>
                                          <p:attrName>style.visibility</p:attrName>
                                        </p:attrNameLst>
                                      </p:cBhvr>
                                      <p:to>
                                        <p:strVal val="hidden"/>
                                      </p:to>
                                    </p:set>
                                  </p:childTnLst>
                                </p:cTn>
                              </p:par>
                              <p:par>
                                <p:cTn id="365" presetID="10" presetClass="exit" presetSubtype="0" fill="hold" grpId="1" nodeType="withEffect">
                                  <p:stCondLst>
                                    <p:cond delay="860"/>
                                  </p:stCondLst>
                                  <p:childTnLst>
                                    <p:animEffect transition="out" filter="fade">
                                      <p:cBhvr>
                                        <p:cTn id="366" dur="150"/>
                                        <p:tgtEl>
                                          <p:spTgt spid="60"/>
                                        </p:tgtEl>
                                      </p:cBhvr>
                                    </p:animEffect>
                                    <p:set>
                                      <p:cBhvr>
                                        <p:cTn id="367" dur="1" fill="hold">
                                          <p:stCondLst>
                                            <p:cond delay="149"/>
                                          </p:stCondLst>
                                        </p:cTn>
                                        <p:tgtEl>
                                          <p:spTgt spid="60"/>
                                        </p:tgtEl>
                                        <p:attrNameLst>
                                          <p:attrName>style.visibility</p:attrName>
                                        </p:attrNameLst>
                                      </p:cBhvr>
                                      <p:to>
                                        <p:strVal val="hidden"/>
                                      </p:to>
                                    </p:set>
                                  </p:childTnLst>
                                </p:cTn>
                              </p:par>
                              <p:par>
                                <p:cTn id="368" presetID="10" presetClass="exit" presetSubtype="0" fill="hold" grpId="1" nodeType="withEffect">
                                  <p:stCondLst>
                                    <p:cond delay="860"/>
                                  </p:stCondLst>
                                  <p:childTnLst>
                                    <p:animEffect transition="out" filter="fade">
                                      <p:cBhvr>
                                        <p:cTn id="369" dur="150"/>
                                        <p:tgtEl>
                                          <p:spTgt spid="61"/>
                                        </p:tgtEl>
                                      </p:cBhvr>
                                    </p:animEffect>
                                    <p:set>
                                      <p:cBhvr>
                                        <p:cTn id="370" dur="1" fill="hold">
                                          <p:stCondLst>
                                            <p:cond delay="149"/>
                                          </p:stCondLst>
                                        </p:cTn>
                                        <p:tgtEl>
                                          <p:spTgt spid="61"/>
                                        </p:tgtEl>
                                        <p:attrNameLst>
                                          <p:attrName>style.visibility</p:attrName>
                                        </p:attrNameLst>
                                      </p:cBhvr>
                                      <p:to>
                                        <p:strVal val="hidden"/>
                                      </p:to>
                                    </p:set>
                                  </p:childTnLst>
                                </p:cTn>
                              </p:par>
                              <p:par>
                                <p:cTn id="371" presetID="10" presetClass="exit" presetSubtype="0" fill="hold" grpId="1" nodeType="withEffect">
                                  <p:stCondLst>
                                    <p:cond delay="750"/>
                                  </p:stCondLst>
                                  <p:childTnLst>
                                    <p:animEffect transition="out" filter="fade">
                                      <p:cBhvr>
                                        <p:cTn id="372" dur="150"/>
                                        <p:tgtEl>
                                          <p:spTgt spid="62"/>
                                        </p:tgtEl>
                                      </p:cBhvr>
                                    </p:animEffect>
                                    <p:set>
                                      <p:cBhvr>
                                        <p:cTn id="373" dur="1" fill="hold">
                                          <p:stCondLst>
                                            <p:cond delay="149"/>
                                          </p:stCondLst>
                                        </p:cTn>
                                        <p:tgtEl>
                                          <p:spTgt spid="62"/>
                                        </p:tgtEl>
                                        <p:attrNameLst>
                                          <p:attrName>style.visibility</p:attrName>
                                        </p:attrNameLst>
                                      </p:cBhvr>
                                      <p:to>
                                        <p:strVal val="hidden"/>
                                      </p:to>
                                    </p:set>
                                  </p:childTnLst>
                                </p:cTn>
                              </p:par>
                              <p:par>
                                <p:cTn id="374" presetID="10" presetClass="exit" presetSubtype="0" fill="hold" grpId="1" nodeType="withEffect">
                                  <p:stCondLst>
                                    <p:cond delay="750"/>
                                  </p:stCondLst>
                                  <p:childTnLst>
                                    <p:animEffect transition="out" filter="fade">
                                      <p:cBhvr>
                                        <p:cTn id="375" dur="150"/>
                                        <p:tgtEl>
                                          <p:spTgt spid="63"/>
                                        </p:tgtEl>
                                      </p:cBhvr>
                                    </p:animEffect>
                                    <p:set>
                                      <p:cBhvr>
                                        <p:cTn id="376" dur="1" fill="hold">
                                          <p:stCondLst>
                                            <p:cond delay="14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3" grpId="0" bldLvl="0" animBg="1"/>
      <p:bldP spid="3" grpId="1" bldLvl="0" animBg="1"/>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3"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bldLvl="0" animBg="1"/>
      <p:bldP spid="54" grpId="1" bldLvl="0" animBg="1"/>
      <p:bldP spid="55" grpId="0" bldLvl="0" animBg="1"/>
      <p:bldP spid="55" grpId="1" bldLvl="0" animBg="1"/>
      <p:bldP spid="56" grpId="0" bldLvl="0" animBg="1"/>
      <p:bldP spid="56" grpId="1" bldLvl="0" animBg="1"/>
      <p:bldP spid="57" grpId="0" bldLvl="0" animBg="1"/>
      <p:bldP spid="57" grpId="1" bldLvl="0" animBg="1"/>
      <p:bldP spid="58" grpId="0" bldLvl="0" animBg="1"/>
      <p:bldP spid="58" grpId="1" bldLvl="0" animBg="1"/>
      <p:bldP spid="59" grpId="0" bldLvl="0" animBg="1"/>
      <p:bldP spid="59" grpId="1" bldLvl="0" animBg="1"/>
      <p:bldP spid="60" grpId="0" bldLvl="0" animBg="1"/>
      <p:bldP spid="60" grpId="1" bldLvl="0" animBg="1"/>
      <p:bldP spid="61" grpId="0" bldLvl="0" animBg="1"/>
      <p:bldP spid="61" grpId="1" bldLvl="0" animBg="1"/>
      <p:bldP spid="62" grpId="0" bldLvl="0" animBg="1"/>
      <p:bldP spid="62" grpId="1" bldLvl="0" animBg="1"/>
      <p:bldP spid="63" grpId="0" bldLvl="0" animBg="1"/>
      <p:bldP spid="63"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9000" r="-9000"/>
          </a:stretch>
        </a:blipFill>
        <a:effectLst/>
      </p:bgPr>
    </p:bg>
    <p:spTree>
      <p:nvGrpSpPr>
        <p:cNvPr id="1" name=""/>
        <p:cNvGrpSpPr/>
        <p:nvPr/>
      </p:nvGrpSpPr>
      <p:grpSpPr>
        <a:xfrm>
          <a:off x="0" y="0"/>
          <a:ext cx="0" cy="0"/>
          <a:chOff x="0" y="0"/>
          <a:chExt cx="0" cy="0"/>
        </a:xfrm>
      </p:grpSpPr>
      <p:sp>
        <p:nvSpPr>
          <p:cNvPr id="2" name="平行四边形 4"/>
          <p:cNvSpPr/>
          <p:nvPr/>
        </p:nvSpPr>
        <p:spPr>
          <a:xfrm>
            <a:off x="5274274"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平行四边形 4"/>
          <p:cNvSpPr/>
          <p:nvPr/>
        </p:nvSpPr>
        <p:spPr>
          <a:xfrm>
            <a:off x="5369541"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平行四边形 4"/>
          <p:cNvSpPr/>
          <p:nvPr/>
        </p:nvSpPr>
        <p:spPr>
          <a:xfrm>
            <a:off x="5447802" y="3524396"/>
            <a:ext cx="400573" cy="23600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平行四边形 4"/>
          <p:cNvSpPr/>
          <p:nvPr/>
        </p:nvSpPr>
        <p:spPr>
          <a:xfrm>
            <a:off x="5529221" y="3250588"/>
            <a:ext cx="359868" cy="1928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平行四边形 4"/>
          <p:cNvSpPr/>
          <p:nvPr/>
        </p:nvSpPr>
        <p:spPr>
          <a:xfrm>
            <a:off x="5573060"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平行四边形 4"/>
          <p:cNvSpPr/>
          <p:nvPr/>
        </p:nvSpPr>
        <p:spPr>
          <a:xfrm>
            <a:off x="5620035"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平行四边形 4"/>
          <p:cNvSpPr/>
          <p:nvPr/>
        </p:nvSpPr>
        <p:spPr>
          <a:xfrm>
            <a:off x="5660936" y="2654588"/>
            <a:ext cx="276424"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平行四边形 4"/>
          <p:cNvSpPr/>
          <p:nvPr/>
        </p:nvSpPr>
        <p:spPr>
          <a:xfrm>
            <a:off x="5686579" y="2506201"/>
            <a:ext cx="271497"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平行四边形 4"/>
          <p:cNvSpPr/>
          <p:nvPr/>
        </p:nvSpPr>
        <p:spPr>
          <a:xfrm>
            <a:off x="5712771"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平行四边形 4"/>
          <p:cNvSpPr/>
          <p:nvPr/>
        </p:nvSpPr>
        <p:spPr>
          <a:xfrm>
            <a:off x="574134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平行四边形 4"/>
          <p:cNvSpPr/>
          <p:nvPr/>
        </p:nvSpPr>
        <p:spPr>
          <a:xfrm flipH="1">
            <a:off x="6506083" y="4281616"/>
            <a:ext cx="500450"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平行四边形 4"/>
          <p:cNvSpPr/>
          <p:nvPr/>
        </p:nvSpPr>
        <p:spPr>
          <a:xfrm flipH="1">
            <a:off x="6453104" y="3871626"/>
            <a:ext cx="458162" cy="2795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平行四边形 4"/>
          <p:cNvSpPr/>
          <p:nvPr/>
        </p:nvSpPr>
        <p:spPr>
          <a:xfrm flipH="1">
            <a:off x="6432434" y="3524396"/>
            <a:ext cx="400573" cy="23600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平行四边形 4"/>
          <p:cNvSpPr/>
          <p:nvPr/>
        </p:nvSpPr>
        <p:spPr>
          <a:xfrm flipH="1">
            <a:off x="6391718" y="3250588"/>
            <a:ext cx="359868" cy="19285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平行四边形 4"/>
          <p:cNvSpPr/>
          <p:nvPr/>
        </p:nvSpPr>
        <p:spPr>
          <a:xfrm flipH="1">
            <a:off x="6372933" y="3018855"/>
            <a:ext cx="334814" cy="1590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平行四边形 4"/>
          <p:cNvSpPr/>
          <p:nvPr/>
        </p:nvSpPr>
        <p:spPr>
          <a:xfrm flipH="1">
            <a:off x="6363537" y="2821573"/>
            <a:ext cx="297237" cy="13403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平行四边形 4"/>
          <p:cNvSpPr/>
          <p:nvPr/>
        </p:nvSpPr>
        <p:spPr>
          <a:xfrm flipH="1">
            <a:off x="6343447" y="2654588"/>
            <a:ext cx="276424"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4"/>
          <p:cNvSpPr/>
          <p:nvPr/>
        </p:nvSpPr>
        <p:spPr>
          <a:xfrm flipH="1">
            <a:off x="6322733" y="2506201"/>
            <a:ext cx="271497" cy="10040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平行四边形 4"/>
          <p:cNvSpPr/>
          <p:nvPr/>
        </p:nvSpPr>
        <p:spPr>
          <a:xfrm flipH="1">
            <a:off x="6315588" y="2375234"/>
            <a:ext cx="252448" cy="9088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平行四边形 4"/>
          <p:cNvSpPr/>
          <p:nvPr/>
        </p:nvSpPr>
        <p:spPr>
          <a:xfrm flipH="1">
            <a:off x="6306065" y="2265695"/>
            <a:ext cx="233399" cy="7659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平行四边形 4"/>
          <p:cNvSpPr/>
          <p:nvPr/>
        </p:nvSpPr>
        <p:spPr>
          <a:xfrm>
            <a:off x="5893399" y="4281616"/>
            <a:ext cx="490732" cy="35216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平行四边形 4"/>
          <p:cNvSpPr/>
          <p:nvPr/>
        </p:nvSpPr>
        <p:spPr>
          <a:xfrm>
            <a:off x="5921992" y="3862100"/>
            <a:ext cx="438597" cy="28905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平行四边形 4"/>
          <p:cNvSpPr/>
          <p:nvPr/>
        </p:nvSpPr>
        <p:spPr>
          <a:xfrm>
            <a:off x="5940720" y="3529160"/>
            <a:ext cx="394756" cy="23294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平行四边形 4"/>
          <p:cNvSpPr/>
          <p:nvPr/>
        </p:nvSpPr>
        <p:spPr>
          <a:xfrm>
            <a:off x="5960228" y="3244813"/>
            <a:ext cx="360309" cy="2010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平行四边形 4"/>
          <p:cNvSpPr/>
          <p:nvPr/>
        </p:nvSpPr>
        <p:spPr>
          <a:xfrm>
            <a:off x="5975491" y="3020221"/>
            <a:ext cx="329744" cy="1618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平行四边形 4"/>
          <p:cNvSpPr/>
          <p:nvPr/>
        </p:nvSpPr>
        <p:spPr>
          <a:xfrm>
            <a:off x="5993891" y="2822940"/>
            <a:ext cx="298431" cy="13266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平行四边形 4"/>
          <p:cNvSpPr/>
          <p:nvPr/>
        </p:nvSpPr>
        <p:spPr>
          <a:xfrm>
            <a:off x="6001455" y="2654588"/>
            <a:ext cx="280393" cy="11557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平行四边形 4"/>
          <p:cNvSpPr/>
          <p:nvPr/>
        </p:nvSpPr>
        <p:spPr>
          <a:xfrm>
            <a:off x="6010428" y="2508582"/>
            <a:ext cx="258080" cy="9802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平行四边形 4"/>
          <p:cNvSpPr/>
          <p:nvPr/>
        </p:nvSpPr>
        <p:spPr>
          <a:xfrm>
            <a:off x="6019952" y="2376118"/>
            <a:ext cx="243792" cy="899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平行四边形 4"/>
          <p:cNvSpPr/>
          <p:nvPr/>
        </p:nvSpPr>
        <p:spPr>
          <a:xfrm>
            <a:off x="6027094" y="2268959"/>
            <a:ext cx="222362" cy="7333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
                                        <p:tgtEl>
                                          <p:spTgt spid="4"/>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
                                        <p:tgtEl>
                                          <p:spTgt spid="5"/>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50"/>
                                        <p:tgtEl>
                                          <p:spTgt spid="25"/>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50"/>
                                        <p:tgtEl>
                                          <p:spTgt spid="24"/>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50"/>
                                        <p:tgtEl>
                                          <p:spTgt spid="15"/>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
                                        <p:tgtEl>
                                          <p:spTgt spid="9"/>
                                        </p:tgtEl>
                                      </p:cBhvr>
                                    </p:animEffect>
                                  </p:childTnLst>
                                </p:cTn>
                              </p:par>
                              <p:par>
                                <p:cTn id="26" presetID="10" presetClass="entr" presetSubtype="0" fill="hold" grpId="0" nodeType="withEffect">
                                  <p:stCondLst>
                                    <p:cond delay="1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50"/>
                                        <p:tgtEl>
                                          <p:spTgt spid="8"/>
                                        </p:tgtEl>
                                      </p:cBhvr>
                                    </p:animEffect>
                                  </p:childTnLst>
                                </p:cTn>
                              </p:par>
                              <p:par>
                                <p:cTn id="29" presetID="10" presetClass="entr" presetSubtype="0" fill="hold" grpId="0" nodeType="withEffect">
                                  <p:stCondLst>
                                    <p:cond delay="15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50"/>
                                        <p:tgtEl>
                                          <p:spTgt spid="29"/>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50"/>
                                        <p:tgtEl>
                                          <p:spTgt spid="2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50"/>
                                        <p:tgtEl>
                                          <p:spTgt spid="1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50"/>
                                        <p:tgtEl>
                                          <p:spTgt spid="18"/>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50"/>
                                        <p:tgtEl>
                                          <p:spTgt spid="2"/>
                                        </p:tgtEl>
                                      </p:cBhvr>
                                    </p:animEffect>
                                  </p:childTnLst>
                                </p:cTn>
                              </p:par>
                              <p:par>
                                <p:cTn id="44" presetID="10" presetClass="entr" presetSubtype="0" fill="hold" grpId="0" nodeType="withEffect">
                                  <p:stCondLst>
                                    <p:cond delay="2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50"/>
                                        <p:tgtEl>
                                          <p:spTgt spid="3"/>
                                        </p:tgtEl>
                                      </p:cBhvr>
                                    </p:animEffect>
                                  </p:childTnLst>
                                </p:cTn>
                              </p:par>
                              <p:par>
                                <p:cTn id="47" presetID="10" presetClass="entr" presetSubtype="0" fill="hold" grpId="0" nodeType="withEffect">
                                  <p:stCondLst>
                                    <p:cond delay="2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50"/>
                                        <p:tgtEl>
                                          <p:spTgt spid="6"/>
                                        </p:tgtEl>
                                      </p:cBhvr>
                                    </p:animEffect>
                                  </p:childTnLst>
                                </p:cTn>
                              </p:par>
                              <p:par>
                                <p:cTn id="50" presetID="10" presetClass="entr" presetSubtype="0" fill="hold" grpId="0" nodeType="withEffect">
                                  <p:stCondLst>
                                    <p:cond delay="2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50"/>
                                        <p:tgtEl>
                                          <p:spTgt spid="7"/>
                                        </p:tgtEl>
                                      </p:cBhvr>
                                    </p:animEffect>
                                  </p:childTnLst>
                                </p:cTn>
                              </p:par>
                              <p:par>
                                <p:cTn id="53" presetID="10" presetClass="entr" presetSubtype="0" fill="hold" grpId="0" nodeType="withEffect">
                                  <p:stCondLst>
                                    <p:cond delay="2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50"/>
                                        <p:tgtEl>
                                          <p:spTgt spid="10"/>
                                        </p:tgtEl>
                                      </p:cBhvr>
                                    </p:animEffect>
                                  </p:childTnLst>
                                </p:cTn>
                              </p:par>
                              <p:par>
                                <p:cTn id="56" presetID="10" presetClass="entr" presetSubtype="0" fill="hold" grpId="0" nodeType="withEffect">
                                  <p:stCondLst>
                                    <p:cond delay="7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50"/>
                                        <p:tgtEl>
                                          <p:spTgt spid="11"/>
                                        </p:tgtEl>
                                      </p:cBhvr>
                                    </p:animEffect>
                                  </p:childTnLst>
                                </p:cTn>
                              </p:par>
                              <p:par>
                                <p:cTn id="59" presetID="10" presetClass="entr" presetSubtype="0" fill="hold" grpId="0" nodeType="withEffect">
                                  <p:stCondLst>
                                    <p:cond delay="7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50"/>
                                        <p:tgtEl>
                                          <p:spTgt spid="12"/>
                                        </p:tgtEl>
                                      </p:cBhvr>
                                    </p:animEffect>
                                  </p:childTnLst>
                                </p:cTn>
                              </p:par>
                              <p:par>
                                <p:cTn id="62" presetID="10" presetClass="entr" presetSubtype="0" fill="hold" grpId="0" nodeType="withEffect">
                                  <p:stCondLst>
                                    <p:cond delay="7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50"/>
                                        <p:tgtEl>
                                          <p:spTgt spid="13"/>
                                        </p:tgtEl>
                                      </p:cBhvr>
                                    </p:animEffect>
                                  </p:childTnLst>
                                </p:cTn>
                              </p:par>
                              <p:par>
                                <p:cTn id="65" presetID="10" presetClass="entr" presetSubtype="0" fill="hold" grpId="0" nodeType="withEffect">
                                  <p:stCondLst>
                                    <p:cond delay="12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par>
                                <p:cTn id="68" presetID="10" presetClass="entr" presetSubtype="0" fill="hold" grpId="0" nodeType="withEffect">
                                  <p:stCondLst>
                                    <p:cond delay="12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50"/>
                                        <p:tgtEl>
                                          <p:spTgt spid="17"/>
                                        </p:tgtEl>
                                      </p:cBhvr>
                                    </p:animEffect>
                                  </p:childTnLst>
                                </p:cTn>
                              </p:par>
                              <p:par>
                                <p:cTn id="71" presetID="10" presetClass="entr" presetSubtype="0" fill="hold" grpId="0" nodeType="withEffect">
                                  <p:stCondLst>
                                    <p:cond delay="12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12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17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50"/>
                                        <p:tgtEl>
                                          <p:spTgt spid="22"/>
                                        </p:tgtEl>
                                      </p:cBhvr>
                                    </p:animEffect>
                                  </p:childTnLst>
                                </p:cTn>
                              </p:par>
                              <p:par>
                                <p:cTn id="80" presetID="10" presetClass="entr" presetSubtype="0" fill="hold" grpId="0" nodeType="withEffect">
                                  <p:stCondLst>
                                    <p:cond delay="17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50"/>
                                        <p:tgtEl>
                                          <p:spTgt spid="23"/>
                                        </p:tgtEl>
                                      </p:cBhvr>
                                    </p:animEffect>
                                  </p:childTnLst>
                                </p:cTn>
                              </p:par>
                              <p:par>
                                <p:cTn id="83" presetID="10" presetClass="entr" presetSubtype="0" fill="hold" grpId="0" nodeType="withEffect">
                                  <p:stCondLst>
                                    <p:cond delay="17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5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50"/>
                                        <p:tgtEl>
                                          <p:spTgt spid="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1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1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l="38366" t="24295" r="38187" b="29302"/>
          <a:stretch>
            <a:fillRect/>
          </a:stretch>
        </p:blipFill>
        <p:spPr>
          <a:xfrm>
            <a:off x="10313670" y="3547110"/>
            <a:ext cx="1699260" cy="3362960"/>
          </a:xfrm>
          <a:custGeom>
            <a:avLst/>
            <a:gdLst>
              <a:gd name="connsiteX0" fmla="*/ 0 w 1828800"/>
              <a:gd name="connsiteY0" fmla="*/ 0 h 3619500"/>
              <a:gd name="connsiteX1" fmla="*/ 1828800 w 1828800"/>
              <a:gd name="connsiteY1" fmla="*/ 0 h 3619500"/>
              <a:gd name="connsiteX2" fmla="*/ 1828800 w 1828800"/>
              <a:gd name="connsiteY2" fmla="*/ 3619500 h 3619500"/>
              <a:gd name="connsiteX3" fmla="*/ 0 w 1828800"/>
              <a:gd name="connsiteY3" fmla="*/ 3619500 h 3619500"/>
              <a:gd name="connsiteX4" fmla="*/ 0 w 1828800"/>
              <a:gd name="connsiteY4" fmla="*/ 3212624 h 3619500"/>
              <a:gd name="connsiteX5" fmla="*/ 5926 w 1828800"/>
              <a:gd name="connsiteY5" fmla="*/ 3208421 h 3619500"/>
              <a:gd name="connsiteX6" fmla="*/ 215900 w 1828800"/>
              <a:gd name="connsiteY6" fmla="*/ 2692400 h 3619500"/>
              <a:gd name="connsiteX7" fmla="*/ 5926 w 1828800"/>
              <a:gd name="connsiteY7" fmla="*/ 2176379 h 3619500"/>
              <a:gd name="connsiteX8" fmla="*/ 0 w 1828800"/>
              <a:gd name="connsiteY8" fmla="*/ 2172176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3619500">
                <a:moveTo>
                  <a:pt x="0" y="0"/>
                </a:moveTo>
                <a:lnTo>
                  <a:pt x="1828800" y="0"/>
                </a:lnTo>
                <a:lnTo>
                  <a:pt x="1828800" y="3619500"/>
                </a:lnTo>
                <a:lnTo>
                  <a:pt x="0" y="3619500"/>
                </a:lnTo>
                <a:lnTo>
                  <a:pt x="0" y="3212624"/>
                </a:lnTo>
                <a:lnTo>
                  <a:pt x="5926" y="3208421"/>
                </a:lnTo>
                <a:cubicBezTo>
                  <a:pt x="132610" y="3096589"/>
                  <a:pt x="215900" y="2907205"/>
                  <a:pt x="215900" y="2692400"/>
                </a:cubicBezTo>
                <a:cubicBezTo>
                  <a:pt x="215900" y="2477596"/>
                  <a:pt x="132610" y="2288211"/>
                  <a:pt x="5926" y="2176379"/>
                </a:cubicBezTo>
                <a:lnTo>
                  <a:pt x="0" y="2172176"/>
                </a:lnTo>
                <a:close/>
              </a:path>
            </a:pathLst>
          </a:custGeom>
        </p:spPr>
      </p:pic>
      <p:sp>
        <p:nvSpPr>
          <p:cNvPr id="18" name="平行四边形 17"/>
          <p:cNvSpPr/>
          <p:nvPr/>
        </p:nvSpPr>
        <p:spPr>
          <a:xfrm>
            <a:off x="558800" y="2170872"/>
            <a:ext cx="3617844" cy="3207026"/>
          </a:xfrm>
          <a:prstGeom prst="parallelogram">
            <a:avLst/>
          </a:prstGeom>
          <a:blipFill dpi="0" rotWithShape="1">
            <a:blip r:embed="rId2">
              <a:extLst>
                <a:ext uri="{28A0092B-C50C-407E-A947-70E740481C1C}">
                  <a14:useLocalDpi xmlns:a14="http://schemas.microsoft.com/office/drawing/2010/main" val="0"/>
                </a:ext>
              </a:extLst>
            </a:blip>
            <a:stretch>
              <a:fillRect/>
            </a:stretch>
          </a:bli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平行四边形 21"/>
          <p:cNvSpPr/>
          <p:nvPr/>
        </p:nvSpPr>
        <p:spPr>
          <a:xfrm>
            <a:off x="2516505" y="550545"/>
            <a:ext cx="3517265" cy="3554095"/>
          </a:xfrm>
          <a:prstGeom prst="parallelogram">
            <a:avLst/>
          </a:prstGeom>
          <a:blipFill dpi="0" rotWithShape="1">
            <a:blip r:embed="rId3">
              <a:extLst>
                <a:ext uri="{28A0092B-C50C-407E-A947-70E740481C1C}">
                  <a14:useLocalDpi xmlns:a14="http://schemas.microsoft.com/office/drawing/2010/main" val="0"/>
                </a:ext>
              </a:extLst>
            </a:blip>
            <a:stretch>
              <a:fillRect/>
            </a:stretch>
          </a:bli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平行四边形 25"/>
          <p:cNvSpPr/>
          <p:nvPr/>
        </p:nvSpPr>
        <p:spPr>
          <a:xfrm>
            <a:off x="3235878" y="4337740"/>
            <a:ext cx="2570921" cy="2278985"/>
          </a:xfrm>
          <a:prstGeom prst="parallelogram">
            <a:avLst/>
          </a:prstGeom>
          <a:blipFill dpi="0" rotWithShape="1">
            <a:blip r:embed="rId4">
              <a:extLst>
                <a:ext uri="{28A0092B-C50C-407E-A947-70E740481C1C}">
                  <a14:useLocalDpi xmlns:a14="http://schemas.microsoft.com/office/drawing/2010/main" val="0"/>
                </a:ext>
              </a:extLst>
            </a:blip>
            <a:stretch>
              <a:fillRect/>
            </a:stretch>
          </a:bli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平行四边形 27"/>
          <p:cNvSpPr/>
          <p:nvPr/>
        </p:nvSpPr>
        <p:spPr>
          <a:xfrm>
            <a:off x="5266168" y="3311366"/>
            <a:ext cx="768626" cy="681346"/>
          </a:xfrm>
          <a:prstGeom prst="parallelogram">
            <a:avLst/>
          </a:prstGeom>
          <a:solidFill>
            <a:srgbClr val="00B0F0"/>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平行四边形 28"/>
          <p:cNvSpPr/>
          <p:nvPr/>
        </p:nvSpPr>
        <p:spPr>
          <a:xfrm>
            <a:off x="2251297" y="1224149"/>
            <a:ext cx="768626" cy="681346"/>
          </a:xfrm>
          <a:prstGeom prst="parallelogram">
            <a:avLst/>
          </a:prstGeom>
          <a:solidFill>
            <a:schemeClr val="bg1">
              <a:lumMod val="75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平行四边形 33"/>
          <p:cNvSpPr/>
          <p:nvPr/>
        </p:nvSpPr>
        <p:spPr>
          <a:xfrm>
            <a:off x="5716742" y="5935296"/>
            <a:ext cx="768626" cy="681346"/>
          </a:xfrm>
          <a:prstGeom prst="parallelogram">
            <a:avLst/>
          </a:prstGeom>
          <a:solidFill>
            <a:srgbClr val="FFC000"/>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平行四边形 34"/>
          <p:cNvSpPr/>
          <p:nvPr/>
        </p:nvSpPr>
        <p:spPr>
          <a:xfrm>
            <a:off x="1767592" y="1535576"/>
            <a:ext cx="291547" cy="258441"/>
          </a:xfrm>
          <a:prstGeom prst="parallelogram">
            <a:avLst/>
          </a:prstGeom>
          <a:solidFill>
            <a:schemeClr val="accent5">
              <a:lumMod val="75000"/>
            </a:schemeClr>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6253480" y="2808605"/>
            <a:ext cx="5636260" cy="768350"/>
          </a:xfrm>
          <a:prstGeom prst="rect">
            <a:avLst/>
          </a:prstGeom>
          <a:noFill/>
          <a:ln>
            <a:noFill/>
          </a:ln>
          <a:effectLst>
            <a:outerShdw blurRad="190500" dist="228600" dir="2700000" algn="ctr">
              <a:srgbClr val="000000">
                <a:alpha val="30000"/>
              </a:srgbClr>
            </a:outerShdw>
          </a:effectLst>
        </p:spPr>
        <p:txBody>
          <a:bodyPr wrap="square" rtlCol="0">
            <a:spAutoFit/>
          </a:bodyPr>
          <a:p>
            <a:pPr algn="l"/>
            <a:r>
              <a:rPr lang="zh-CN" altLang="en-US" sz="4400" smtClean="0">
                <a:solidFill>
                  <a:schemeClr val="tx1"/>
                </a:solidFill>
                <a:latin typeface="微软雅黑" panose="020B0503020204020204" pitchFamily="34" charset="-122"/>
                <a:ea typeface="微软雅黑" panose="020B0503020204020204" pitchFamily="34" charset="-122"/>
              </a:rPr>
              <a:t>Welcome to Brazil！</a:t>
            </a:r>
            <a:endParaRPr lang="zh-CN" altLang="en-US" sz="4400" smtClean="0">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85795" y="1793906"/>
            <a:ext cx="1214120" cy="1014730"/>
          </a:xfrm>
          <a:prstGeom prst="rect">
            <a:avLst/>
          </a:prstGeom>
          <a:noFill/>
        </p:spPr>
        <p:txBody>
          <a:bodyPr wrap="none" rtlCol="0">
            <a:spAutoFit/>
          </a:bodyPr>
          <a:p>
            <a:pPr algn="ctr"/>
            <a:r>
              <a:rPr lang="en-US" altLang="zh-CN" sz="6000" smtClean="0">
                <a:solidFill>
                  <a:schemeClr val="tx1"/>
                </a:solidFill>
                <a:latin typeface="Gabriola" panose="04040605051002020D02" charset="0"/>
              </a:rPr>
              <a:t>2019</a:t>
            </a:r>
            <a:endParaRPr lang="en-US" altLang="zh-CN" sz="6000" smtClean="0">
              <a:solidFill>
                <a:schemeClr val="tx1"/>
              </a:solidFill>
              <a:latin typeface="Gabriola" panose="04040605051002020D02" charset="0"/>
            </a:endParaRPr>
          </a:p>
        </p:txBody>
      </p:sp>
      <p:sp>
        <p:nvSpPr>
          <p:cNvPr id="32" name="文本框 31"/>
          <p:cNvSpPr txBox="1"/>
          <p:nvPr/>
        </p:nvSpPr>
        <p:spPr>
          <a:xfrm>
            <a:off x="7549856" y="4104945"/>
            <a:ext cx="2517140" cy="306705"/>
          </a:xfrm>
          <a:prstGeom prst="rect">
            <a:avLst/>
          </a:prstGeom>
          <a:noFill/>
        </p:spPr>
        <p:txBody>
          <a:bodyPr wrap="none" rtlCol="0">
            <a:spAutoFit/>
          </a:bodyPr>
          <a:p>
            <a:pPr algn="ctr"/>
            <a:r>
              <a:rPr lang="zh-CN" altLang="en-US" sz="1400">
                <a:solidFill>
                  <a:schemeClr val="tx1"/>
                </a:solidFill>
                <a:effectLst>
                  <a:outerShdw blurRad="381000" dist="254000" dir="2700000" algn="tl" rotWithShape="0">
                    <a:prstClr val="black">
                      <a:alpha val="40000"/>
                    </a:prstClr>
                  </a:outerShdw>
                </a:effectLst>
                <a:latin typeface="微软雅黑" panose="020B0503020204020204" pitchFamily="34" charset="-122"/>
                <a:ea typeface="微软雅黑" panose="020B0503020204020204" pitchFamily="34" charset="-122"/>
              </a:rPr>
              <a:t>小组</a:t>
            </a:r>
            <a:r>
              <a:rPr lang="en-US" altLang="zh-CN" sz="1400">
                <a:solidFill>
                  <a:schemeClr val="tx1"/>
                </a:solidFill>
                <a:effectLst>
                  <a:outerShdw blurRad="381000" dist="2540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1400">
                <a:solidFill>
                  <a:schemeClr val="tx1"/>
                </a:solidFill>
                <a:effectLst>
                  <a:outerShdw blurRad="381000" dist="254000" dir="2700000" algn="tl" rotWithShape="0">
                    <a:prstClr val="black">
                      <a:alpha val="40000"/>
                    </a:prstClr>
                  </a:outerShdw>
                </a:effectLst>
                <a:latin typeface="微软雅黑" panose="020B0503020204020204" pitchFamily="34" charset="-122"/>
                <a:ea typeface="微软雅黑" panose="020B0503020204020204" pitchFamily="34" charset="-122"/>
              </a:rPr>
              <a:t>周乐 马凯 杨鹏伟 王荣胜</a:t>
            </a:r>
            <a:r>
              <a:rPr lang="zh-CN" altLang="en-US" sz="1400">
                <a:solidFill>
                  <a:schemeClr val="accent5">
                    <a:lumMod val="75000"/>
                  </a:schemeClr>
                </a:solidFill>
                <a:effectLst>
                  <a:outerShdw blurRad="381000" dist="2540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sz="1400">
              <a:solidFill>
                <a:schemeClr val="accent5">
                  <a:lumMod val="75000"/>
                </a:schemeClr>
              </a:solidFill>
              <a:effectLst>
                <a:outerShdw blurRad="381000" dist="2540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0-#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2" grpId="0" bldLvl="0" animBg="1"/>
      <p:bldP spid="26" grpId="0" bldLvl="0" animBg="1"/>
      <p:bldP spid="28" grpId="0" bldLvl="0" animBg="1"/>
      <p:bldP spid="29" grpId="0" bldLvl="0" animBg="1"/>
      <p:bldP spid="34" grpId="0" bldLvl="0" animBg="1"/>
      <p:bldP spid="35" grpId="0" bldLvl="0" animBg="1"/>
      <p:bldP spid="31" grpId="0" bldLvl="0" animBg="1"/>
      <p:bldP spid="19"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980695" y="1897633"/>
            <a:ext cx="3521339" cy="521970"/>
          </a:xfrm>
          <a:prstGeom prst="rect">
            <a:avLst/>
          </a:prstGeom>
          <a:noFill/>
        </p:spPr>
        <p:txBody>
          <a:bodyPr wrap="square" rtlCol="0">
            <a:spAutoFit/>
          </a:bodyPr>
          <a:lstStyle/>
          <a:p>
            <a:pPr algn="dist"/>
            <a:r>
              <a:rPr lang="en-US" altLang="zh-CN" sz="2800" smtClean="0">
                <a:solidFill>
                  <a:schemeClr val="tx1">
                    <a:lumMod val="95000"/>
                    <a:lumOff val="5000"/>
                  </a:schemeClr>
                </a:solidFill>
                <a:cs typeface="+mn-ea"/>
                <a:sym typeface="+mn-lt"/>
              </a:rPr>
              <a:t>01.</a:t>
            </a:r>
            <a:r>
              <a:rPr lang="zh-CN" altLang="en-US" smtClean="0">
                <a:solidFill>
                  <a:schemeClr val="tx1">
                    <a:lumMod val="95000"/>
                    <a:lumOff val="5000"/>
                  </a:schemeClr>
                </a:solidFill>
                <a:cs typeface="+mn-ea"/>
                <a:sym typeface="+mn-lt"/>
              </a:rPr>
              <a:t>Outline of Brazil</a:t>
            </a:r>
            <a:endParaRPr lang="zh-CN" altLang="en-US" smtClean="0">
              <a:solidFill>
                <a:schemeClr val="tx1">
                  <a:lumMod val="95000"/>
                  <a:lumOff val="5000"/>
                </a:schemeClr>
              </a:solidFill>
              <a:cs typeface="+mn-ea"/>
              <a:sym typeface="+mn-lt"/>
            </a:endParaRPr>
          </a:p>
        </p:txBody>
      </p:sp>
      <p:sp>
        <p:nvSpPr>
          <p:cNvPr id="16" name="文本框 15"/>
          <p:cNvSpPr txBox="1"/>
          <p:nvPr/>
        </p:nvSpPr>
        <p:spPr>
          <a:xfrm>
            <a:off x="1980695" y="2748813"/>
            <a:ext cx="3521339" cy="521970"/>
          </a:xfrm>
          <a:prstGeom prst="rect">
            <a:avLst/>
          </a:prstGeom>
          <a:noFill/>
        </p:spPr>
        <p:txBody>
          <a:bodyPr wrap="square" rtlCol="0">
            <a:spAutoFit/>
          </a:bodyPr>
          <a:lstStyle/>
          <a:p>
            <a:pPr algn="dist"/>
            <a:r>
              <a:rPr lang="en-US" altLang="zh-CN" sz="2800" smtClean="0">
                <a:solidFill>
                  <a:schemeClr val="tx1">
                    <a:lumMod val="95000"/>
                    <a:lumOff val="5000"/>
                  </a:schemeClr>
                </a:solidFill>
                <a:cs typeface="+mn-ea"/>
                <a:sym typeface="+mn-lt"/>
              </a:rPr>
              <a:t>02.</a:t>
            </a:r>
            <a:r>
              <a:rPr lang="zh-CN" altLang="en-US" smtClean="0">
                <a:solidFill>
                  <a:schemeClr val="tx1">
                    <a:lumMod val="95000"/>
                    <a:lumOff val="5000"/>
                  </a:schemeClr>
                </a:solidFill>
                <a:cs typeface="+mn-ea"/>
                <a:sym typeface="+mn-lt"/>
              </a:rPr>
              <a:t>Beautiful view of Brazil</a:t>
            </a:r>
            <a:endParaRPr lang="zh-CN" altLang="en-US" smtClean="0">
              <a:solidFill>
                <a:schemeClr val="tx1">
                  <a:lumMod val="95000"/>
                  <a:lumOff val="5000"/>
                </a:schemeClr>
              </a:solidFill>
              <a:cs typeface="+mn-ea"/>
              <a:sym typeface="+mn-lt"/>
            </a:endParaRPr>
          </a:p>
        </p:txBody>
      </p:sp>
      <p:sp>
        <p:nvSpPr>
          <p:cNvPr id="17" name="文本框 16"/>
          <p:cNvSpPr txBox="1"/>
          <p:nvPr/>
        </p:nvSpPr>
        <p:spPr>
          <a:xfrm>
            <a:off x="1980695" y="3755420"/>
            <a:ext cx="3521339" cy="521970"/>
          </a:xfrm>
          <a:prstGeom prst="rect">
            <a:avLst/>
          </a:prstGeom>
          <a:noFill/>
        </p:spPr>
        <p:txBody>
          <a:bodyPr wrap="square" rtlCol="0">
            <a:spAutoFit/>
          </a:bodyPr>
          <a:lstStyle/>
          <a:p>
            <a:pPr algn="dist"/>
            <a:r>
              <a:rPr lang="en-US" altLang="zh-CN" sz="2800" smtClean="0">
                <a:solidFill>
                  <a:schemeClr val="tx1">
                    <a:lumMod val="95000"/>
                    <a:lumOff val="5000"/>
                  </a:schemeClr>
                </a:solidFill>
                <a:cs typeface="+mn-ea"/>
                <a:sym typeface="+mn-lt"/>
              </a:rPr>
              <a:t>03.</a:t>
            </a:r>
            <a:r>
              <a:rPr lang="zh-CN" altLang="en-US" smtClean="0">
                <a:solidFill>
                  <a:schemeClr val="tx1">
                    <a:lumMod val="95000"/>
                    <a:lumOff val="5000"/>
                  </a:schemeClr>
                </a:solidFill>
                <a:cs typeface="+mn-ea"/>
                <a:sym typeface="+mn-lt"/>
              </a:rPr>
              <a:t>Brazilian festival</a:t>
            </a:r>
            <a:endParaRPr lang="zh-CN" altLang="en-US" smtClean="0">
              <a:solidFill>
                <a:schemeClr val="tx1">
                  <a:lumMod val="95000"/>
                  <a:lumOff val="5000"/>
                </a:schemeClr>
              </a:solidFill>
              <a:cs typeface="+mn-ea"/>
              <a:sym typeface="+mn-lt"/>
            </a:endParaRPr>
          </a:p>
        </p:txBody>
      </p:sp>
      <p:sp>
        <p:nvSpPr>
          <p:cNvPr id="18" name="文本框 17"/>
          <p:cNvSpPr txBox="1"/>
          <p:nvPr/>
        </p:nvSpPr>
        <p:spPr>
          <a:xfrm>
            <a:off x="1980695" y="4606600"/>
            <a:ext cx="3521339" cy="521970"/>
          </a:xfrm>
          <a:prstGeom prst="rect">
            <a:avLst/>
          </a:prstGeom>
          <a:noFill/>
        </p:spPr>
        <p:txBody>
          <a:bodyPr wrap="square" rtlCol="0">
            <a:spAutoFit/>
          </a:bodyPr>
          <a:lstStyle/>
          <a:p>
            <a:pPr algn="dist"/>
            <a:r>
              <a:rPr lang="en-US" altLang="zh-CN" sz="2800" smtClean="0">
                <a:solidFill>
                  <a:schemeClr val="tx1">
                    <a:lumMod val="95000"/>
                    <a:lumOff val="5000"/>
                  </a:schemeClr>
                </a:solidFill>
                <a:cs typeface="+mn-ea"/>
                <a:sym typeface="+mn-lt"/>
              </a:rPr>
              <a:t>04.</a:t>
            </a:r>
            <a:r>
              <a:rPr lang="zh-CN" altLang="en-US" smtClean="0">
                <a:solidFill>
                  <a:schemeClr val="tx1">
                    <a:lumMod val="95000"/>
                    <a:lumOff val="5000"/>
                  </a:schemeClr>
                </a:solidFill>
                <a:cs typeface="+mn-ea"/>
                <a:sym typeface="+mn-lt"/>
              </a:rPr>
              <a:t>Brazilian cuisine</a:t>
            </a:r>
            <a:endParaRPr lang="zh-CN" altLang="en-US" smtClean="0">
              <a:solidFill>
                <a:schemeClr val="tx1">
                  <a:lumMod val="95000"/>
                  <a:lumOff val="5000"/>
                </a:schemeClr>
              </a:solidFill>
              <a:cs typeface="+mn-ea"/>
              <a:sym typeface="+mn-lt"/>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rcRect l="38366" t="24295" r="38187" b="29302"/>
          <a:stretch>
            <a:fillRect/>
          </a:stretch>
        </p:blipFill>
        <p:spPr>
          <a:xfrm>
            <a:off x="8548152" y="1816428"/>
            <a:ext cx="1878370" cy="3717607"/>
          </a:xfrm>
          <a:custGeom>
            <a:avLst/>
            <a:gdLst>
              <a:gd name="connsiteX0" fmla="*/ 0 w 1828800"/>
              <a:gd name="connsiteY0" fmla="*/ 0 h 3619500"/>
              <a:gd name="connsiteX1" fmla="*/ 1828800 w 1828800"/>
              <a:gd name="connsiteY1" fmla="*/ 0 h 3619500"/>
              <a:gd name="connsiteX2" fmla="*/ 1828800 w 1828800"/>
              <a:gd name="connsiteY2" fmla="*/ 3619500 h 3619500"/>
              <a:gd name="connsiteX3" fmla="*/ 0 w 1828800"/>
              <a:gd name="connsiteY3" fmla="*/ 3619500 h 3619500"/>
              <a:gd name="connsiteX4" fmla="*/ 0 w 1828800"/>
              <a:gd name="connsiteY4" fmla="*/ 3212624 h 3619500"/>
              <a:gd name="connsiteX5" fmla="*/ 5926 w 1828800"/>
              <a:gd name="connsiteY5" fmla="*/ 3208421 h 3619500"/>
              <a:gd name="connsiteX6" fmla="*/ 215900 w 1828800"/>
              <a:gd name="connsiteY6" fmla="*/ 2692400 h 3619500"/>
              <a:gd name="connsiteX7" fmla="*/ 5926 w 1828800"/>
              <a:gd name="connsiteY7" fmla="*/ 2176379 h 3619500"/>
              <a:gd name="connsiteX8" fmla="*/ 0 w 1828800"/>
              <a:gd name="connsiteY8" fmla="*/ 2172176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3619500">
                <a:moveTo>
                  <a:pt x="0" y="0"/>
                </a:moveTo>
                <a:lnTo>
                  <a:pt x="1828800" y="0"/>
                </a:lnTo>
                <a:lnTo>
                  <a:pt x="1828800" y="3619500"/>
                </a:lnTo>
                <a:lnTo>
                  <a:pt x="0" y="3619500"/>
                </a:lnTo>
                <a:lnTo>
                  <a:pt x="0" y="3212624"/>
                </a:lnTo>
                <a:lnTo>
                  <a:pt x="5926" y="3208421"/>
                </a:lnTo>
                <a:cubicBezTo>
                  <a:pt x="132610" y="3096589"/>
                  <a:pt x="215900" y="2907205"/>
                  <a:pt x="215900" y="2692400"/>
                </a:cubicBezTo>
                <a:cubicBezTo>
                  <a:pt x="215900" y="2477596"/>
                  <a:pt x="132610" y="2288211"/>
                  <a:pt x="5926" y="2176379"/>
                </a:cubicBezTo>
                <a:lnTo>
                  <a:pt x="0" y="2172176"/>
                </a:lnTo>
                <a:close/>
              </a:path>
            </a:pathLst>
          </a:custGeom>
        </p:spPr>
      </p:pic>
      <p:sp>
        <p:nvSpPr>
          <p:cNvPr id="28" name="文本框 27"/>
          <p:cNvSpPr txBox="1"/>
          <p:nvPr/>
        </p:nvSpPr>
        <p:spPr>
          <a:xfrm>
            <a:off x="6600360" y="1730789"/>
            <a:ext cx="2105320" cy="1200329"/>
          </a:xfrm>
          <a:prstGeom prst="rect">
            <a:avLst/>
          </a:prstGeom>
          <a:noFill/>
        </p:spPr>
        <p:txBody>
          <a:bodyPr wrap="none" rtlCol="0">
            <a:spAutoFit/>
          </a:bodyPr>
          <a:p>
            <a:r>
              <a:rPr lang="en-US" altLang="zh-CN" sz="7200" smtClean="0">
                <a:solidFill>
                  <a:schemeClr val="tx1"/>
                </a:solidFill>
                <a:latin typeface="微软雅黑" panose="020B0503020204020204" pitchFamily="34" charset="-122"/>
                <a:ea typeface="微软雅黑" panose="020B0503020204020204" pitchFamily="34" charset="-122"/>
              </a:rPr>
              <a:t>C</a:t>
            </a:r>
            <a:r>
              <a:rPr lang="en-US" altLang="zh-CN" sz="2800" smtClean="0">
                <a:solidFill>
                  <a:schemeClr val="tx1"/>
                </a:solidFill>
                <a:latin typeface="微软雅黑" panose="020B0503020204020204" pitchFamily="34" charset="-122"/>
                <a:ea typeface="微软雅黑" panose="020B0503020204020204" pitchFamily="34" charset="-122"/>
              </a:rPr>
              <a:t>ontents</a:t>
            </a:r>
            <a:endParaRPr lang="en-US" altLang="zh-CN" sz="2800" smtClean="0">
              <a:solidFill>
                <a:schemeClr val="tx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510780" y="1927860"/>
            <a:ext cx="800100" cy="461645"/>
          </a:xfrm>
          <a:prstGeom prst="rect">
            <a:avLst/>
          </a:prstGeom>
          <a:noFill/>
        </p:spPr>
        <p:txBody>
          <a:bodyPr wrap="none" rtlCol="0">
            <a:spAutoFit/>
          </a:bodyPr>
          <a:p>
            <a:r>
              <a:rPr lang="zh-CN" altLang="en-US" sz="2400" smtClean="0">
                <a:solidFill>
                  <a:schemeClr val="tx1"/>
                </a:solidFill>
                <a:latin typeface="微软雅黑" panose="020B0503020204020204" pitchFamily="34" charset="-122"/>
                <a:ea typeface="微软雅黑" panose="020B0503020204020204" pitchFamily="34" charset="-122"/>
              </a:rPr>
              <a:t>目录</a:t>
            </a:r>
            <a:endParaRPr lang="zh-CN" altLang="en-US" sz="240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006800" y="5049054"/>
            <a:ext cx="6290335" cy="423545"/>
          </a:xfrm>
          <a:prstGeom prst="rect">
            <a:avLst/>
          </a:prstGeom>
        </p:spPr>
        <p:txBody>
          <a:bodyPr wrap="square">
            <a:spAutoFit/>
          </a:bodyPr>
          <a:lstStyle/>
          <a:p>
            <a:pPr algn="ctr">
              <a:lnSpc>
                <a:spcPct val="120000"/>
              </a:lnSpc>
            </a:pPr>
            <a:r>
              <a:rPr>
                <a:solidFill>
                  <a:schemeClr val="tx1">
                    <a:lumMod val="95000"/>
                    <a:lumOff val="5000"/>
                  </a:schemeClr>
                </a:solidFill>
                <a:cs typeface="+mn-ea"/>
                <a:sym typeface="+mn-lt"/>
              </a:rPr>
              <a:t>Do you know Brazil?</a:t>
            </a:r>
            <a:endParaRPr>
              <a:solidFill>
                <a:schemeClr val="tx1">
                  <a:lumMod val="95000"/>
                  <a:lumOff val="5000"/>
                </a:schemeClr>
              </a:solidFill>
              <a:cs typeface="+mn-ea"/>
              <a:sym typeface="+mn-lt"/>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rcRect l="61324" t="61743" r="21092" b="16439"/>
          <a:stretch>
            <a:fillRect/>
          </a:stretch>
        </p:blipFill>
        <p:spPr>
          <a:xfrm>
            <a:off x="5197710" y="1206034"/>
            <a:ext cx="1908514" cy="2367971"/>
          </a:xfrm>
          <a:custGeom>
            <a:avLst/>
            <a:gdLst>
              <a:gd name="connsiteX0" fmla="*/ 0 w 1371600"/>
              <a:gd name="connsiteY0" fmla="*/ 0 h 1701800"/>
              <a:gd name="connsiteX1" fmla="*/ 1206500 w 1371600"/>
              <a:gd name="connsiteY1" fmla="*/ 0 h 1701800"/>
              <a:gd name="connsiteX2" fmla="*/ 1206500 w 1371600"/>
              <a:gd name="connsiteY2" fmla="*/ 150813 h 1701800"/>
              <a:gd name="connsiteX3" fmla="*/ 1371600 w 1371600"/>
              <a:gd name="connsiteY3" fmla="*/ 150813 h 1701800"/>
              <a:gd name="connsiteX4" fmla="*/ 1371600 w 1371600"/>
              <a:gd name="connsiteY4" fmla="*/ 1244600 h 1701800"/>
              <a:gd name="connsiteX5" fmla="*/ 1117600 w 1371600"/>
              <a:gd name="connsiteY5" fmla="*/ 1244600 h 1701800"/>
              <a:gd name="connsiteX6" fmla="*/ 1117600 w 1371600"/>
              <a:gd name="connsiteY6" fmla="*/ 1701800 h 1701800"/>
              <a:gd name="connsiteX7" fmla="*/ 215900 w 1371600"/>
              <a:gd name="connsiteY7" fmla="*/ 1701800 h 1701800"/>
              <a:gd name="connsiteX8" fmla="*/ 215900 w 1371600"/>
              <a:gd name="connsiteY8" fmla="*/ 1244600 h 1701800"/>
              <a:gd name="connsiteX9" fmla="*/ 0 w 1371600"/>
              <a:gd name="connsiteY9" fmla="*/ 124460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701800">
                <a:moveTo>
                  <a:pt x="0" y="0"/>
                </a:moveTo>
                <a:lnTo>
                  <a:pt x="1206500" y="0"/>
                </a:lnTo>
                <a:lnTo>
                  <a:pt x="1206500" y="150813"/>
                </a:lnTo>
                <a:lnTo>
                  <a:pt x="1371600" y="150813"/>
                </a:lnTo>
                <a:lnTo>
                  <a:pt x="1371600" y="1244600"/>
                </a:lnTo>
                <a:lnTo>
                  <a:pt x="1117600" y="1244600"/>
                </a:lnTo>
                <a:lnTo>
                  <a:pt x="1117600" y="1701800"/>
                </a:lnTo>
                <a:lnTo>
                  <a:pt x="215900" y="1701800"/>
                </a:lnTo>
                <a:lnTo>
                  <a:pt x="215900" y="1244600"/>
                </a:lnTo>
                <a:lnTo>
                  <a:pt x="0" y="1244600"/>
                </a:lnTo>
                <a:close/>
              </a:path>
            </a:pathLst>
          </a:custGeom>
        </p:spPr>
      </p:pic>
      <p:sp>
        <p:nvSpPr>
          <p:cNvPr id="15" name="文本框 14"/>
          <p:cNvSpPr txBox="1"/>
          <p:nvPr/>
        </p:nvSpPr>
        <p:spPr>
          <a:xfrm>
            <a:off x="4391155" y="4142358"/>
            <a:ext cx="3521339" cy="521970"/>
          </a:xfrm>
          <a:prstGeom prst="rect">
            <a:avLst/>
          </a:prstGeom>
          <a:noFill/>
        </p:spPr>
        <p:txBody>
          <a:bodyPr wrap="square" rtlCol="0">
            <a:spAutoFit/>
          </a:bodyPr>
          <a:p>
            <a:pPr algn="dist"/>
            <a:r>
              <a:rPr lang="en-US" altLang="zh-CN" sz="2800" smtClean="0">
                <a:solidFill>
                  <a:schemeClr val="tx1">
                    <a:lumMod val="95000"/>
                    <a:lumOff val="5000"/>
                  </a:schemeClr>
                </a:solidFill>
                <a:cs typeface="+mn-ea"/>
                <a:sym typeface="+mn-lt"/>
              </a:rPr>
              <a:t>01.</a:t>
            </a:r>
            <a:r>
              <a:rPr lang="zh-CN" altLang="en-US" smtClean="0">
                <a:solidFill>
                  <a:schemeClr val="tx1">
                    <a:lumMod val="95000"/>
                    <a:lumOff val="5000"/>
                  </a:schemeClr>
                </a:solidFill>
                <a:cs typeface="+mn-ea"/>
                <a:sym typeface="+mn-lt"/>
              </a:rPr>
              <a:t>Outline of Brazil</a:t>
            </a:r>
            <a:endParaRPr lang="zh-CN" altLang="en-US" smtClean="0">
              <a:solidFill>
                <a:schemeClr val="tx1">
                  <a:lumMod val="95000"/>
                  <a:lumOff val="5000"/>
                </a:schemeClr>
              </a:solidFill>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75700" y="0"/>
            <a:ext cx="3354513" cy="1021780"/>
            <a:chOff x="4387407" y="235791"/>
            <a:chExt cx="3354513" cy="1021780"/>
          </a:xfrm>
        </p:grpSpPr>
        <p:grpSp>
          <p:nvGrpSpPr>
            <p:cNvPr id="5" name="组合 4"/>
            <p:cNvGrpSpPr/>
            <p:nvPr/>
          </p:nvGrpSpPr>
          <p:grpSpPr>
            <a:xfrm>
              <a:off x="4387407" y="235791"/>
              <a:ext cx="3354513" cy="1021780"/>
              <a:chOff x="4121821" y="-13854"/>
              <a:chExt cx="3806690" cy="1159512"/>
            </a:xfrm>
          </p:grpSpPr>
          <p:sp>
            <p:nvSpPr>
              <p:cNvPr id="7" name="任意多边形 6"/>
              <p:cNvSpPr/>
              <p:nvPr/>
            </p:nvSpPr>
            <p:spPr>
              <a:xfrm>
                <a:off x="4184694" y="300361"/>
                <a:ext cx="3743817" cy="845297"/>
              </a:xfrm>
              <a:custGeom>
                <a:avLst/>
                <a:gdLst>
                  <a:gd name="connsiteX0" fmla="*/ 0 w 3005690"/>
                  <a:gd name="connsiteY0" fmla="*/ 1637209 h 1926995"/>
                  <a:gd name="connsiteX1" fmla="*/ 134299 w 3005690"/>
                  <a:gd name="connsiteY1" fmla="*/ 1914822 h 1926995"/>
                  <a:gd name="connsiteX2" fmla="*/ 2934649 w 3005690"/>
                  <a:gd name="connsiteY2" fmla="*/ 1867197 h 1926995"/>
                  <a:gd name="connsiteX3" fmla="*/ 2864836 w 3005690"/>
                  <a:gd name="connsiteY3" fmla="*/ 106930 h 1926995"/>
                  <a:gd name="connsiteX4" fmla="*/ 96199 w 3005690"/>
                  <a:gd name="connsiteY4" fmla="*/ 209847 h 192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90" h="1926995">
                    <a:moveTo>
                      <a:pt x="0" y="1637209"/>
                    </a:moveTo>
                    <a:cubicBezTo>
                      <a:pt x="77431" y="1871408"/>
                      <a:pt x="66918" y="1909754"/>
                      <a:pt x="134299" y="1914822"/>
                    </a:cubicBezTo>
                    <a:cubicBezTo>
                      <a:pt x="201680" y="1919890"/>
                      <a:pt x="2850523" y="1957841"/>
                      <a:pt x="2934649" y="1867197"/>
                    </a:cubicBezTo>
                    <a:cubicBezTo>
                      <a:pt x="3018775" y="1776553"/>
                      <a:pt x="3062635" y="111913"/>
                      <a:pt x="2864836" y="106930"/>
                    </a:cubicBezTo>
                    <a:cubicBezTo>
                      <a:pt x="2725610" y="-130899"/>
                      <a:pt x="1297936" y="84434"/>
                      <a:pt x="96199" y="209847"/>
                    </a:cubicBezTo>
                  </a:path>
                </a:pathLst>
              </a:custGeom>
              <a:solidFill>
                <a:srgbClr val="4D4D4D"/>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8" name="任意多边形 7"/>
              <p:cNvSpPr/>
              <p:nvPr/>
            </p:nvSpPr>
            <p:spPr>
              <a:xfrm>
                <a:off x="4121821" y="287866"/>
                <a:ext cx="3725333" cy="795867"/>
              </a:xfrm>
              <a:custGeom>
                <a:avLst/>
                <a:gdLst>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8575"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4D4D4D"/>
                  </a:solidFill>
                  <a:cs typeface="+mn-ea"/>
                  <a:sym typeface="+mn-lt"/>
                </a:endParaRPr>
              </a:p>
            </p:txBody>
          </p:sp>
          <p:sp>
            <p:nvSpPr>
              <p:cNvPr id="9" name="椭圆 31"/>
              <p:cNvSpPr/>
              <p:nvPr/>
            </p:nvSpPr>
            <p:spPr>
              <a:xfrm>
                <a:off x="4333921"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0" name="任意多边形 9"/>
              <p:cNvSpPr/>
              <p:nvPr/>
            </p:nvSpPr>
            <p:spPr>
              <a:xfrm>
                <a:off x="4385407"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1" name="椭圆 31"/>
              <p:cNvSpPr/>
              <p:nvPr/>
            </p:nvSpPr>
            <p:spPr>
              <a:xfrm>
                <a:off x="7349264" y="389467"/>
                <a:ext cx="154594" cy="138853"/>
              </a:xfrm>
              <a:custGeom>
                <a:avLst/>
                <a:gdLst>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62645 w 660406"/>
                  <a:gd name="connsiteY6" fmla="*/ 132510 h 6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pattFill prst="pct25">
                <a:fgClr>
                  <a:schemeClr val="accent1">
                    <a:lumMod val="50000"/>
                  </a:schemeClr>
                </a:fgClr>
                <a:bgClr>
                  <a:schemeClr val="bg1"/>
                </a:bgClr>
              </a:pattFill>
              <a:ln w="19050" cap="rnd">
                <a:solidFill>
                  <a:srgbClr val="4D4D4D"/>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a:solidFill>
                    <a:srgbClr val="4D4D4D"/>
                  </a:solidFill>
                  <a:cs typeface="+mn-ea"/>
                  <a:sym typeface="+mn-lt"/>
                </a:endParaRPr>
              </a:p>
            </p:txBody>
          </p:sp>
          <p:sp>
            <p:nvSpPr>
              <p:cNvPr id="12" name="任意多边形 11"/>
              <p:cNvSpPr/>
              <p:nvPr/>
            </p:nvSpPr>
            <p:spPr>
              <a:xfrm>
                <a:off x="7400750" y="179691"/>
                <a:ext cx="59227" cy="120670"/>
              </a:xfrm>
              <a:custGeom>
                <a:avLst/>
                <a:gdLst>
                  <a:gd name="connsiteX0" fmla="*/ 59227 w 59227"/>
                  <a:gd name="connsiteY0" fmla="*/ 120670 h 120670"/>
                  <a:gd name="connsiteX1" fmla="*/ 47391 w 59227"/>
                  <a:gd name="connsiteY1" fmla="*/ 70363 h 120670"/>
                  <a:gd name="connsiteX2" fmla="*/ 43 w 59227"/>
                  <a:gd name="connsiteY2" fmla="*/ 34853 h 120670"/>
                  <a:gd name="connsiteX3" fmla="*/ 38513 w 59227"/>
                  <a:gd name="connsiteY3" fmla="*/ 2301 h 120670"/>
                  <a:gd name="connsiteX4" fmla="*/ 17798 w 59227"/>
                  <a:gd name="connsiteY4" fmla="*/ 5260 h 12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7" h="120670">
                    <a:moveTo>
                      <a:pt x="59227" y="120670"/>
                    </a:moveTo>
                    <a:cubicBezTo>
                      <a:pt x="58241" y="102668"/>
                      <a:pt x="57255" y="84666"/>
                      <a:pt x="47391" y="70363"/>
                    </a:cubicBezTo>
                    <a:cubicBezTo>
                      <a:pt x="37527" y="56060"/>
                      <a:pt x="1523" y="46197"/>
                      <a:pt x="43" y="34853"/>
                    </a:cubicBezTo>
                    <a:cubicBezTo>
                      <a:pt x="-1437" y="23509"/>
                      <a:pt x="35554" y="7233"/>
                      <a:pt x="38513" y="2301"/>
                    </a:cubicBezTo>
                    <a:cubicBezTo>
                      <a:pt x="41472" y="-2631"/>
                      <a:pt x="29635" y="1314"/>
                      <a:pt x="17798" y="526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3" name="任意多边形 12"/>
              <p:cNvSpPr/>
              <p:nvPr/>
            </p:nvSpPr>
            <p:spPr>
              <a:xfrm>
                <a:off x="4362452" y="-13854"/>
                <a:ext cx="75326" cy="478188"/>
              </a:xfrm>
              <a:custGeom>
                <a:avLst/>
                <a:gdLst>
                  <a:gd name="connsiteX0" fmla="*/ 31879 w 75326"/>
                  <a:gd name="connsiteY0" fmla="*/ 0 h 441201"/>
                  <a:gd name="connsiteX1" fmla="*/ 31058 w 75326"/>
                  <a:gd name="connsiteY1" fmla="*/ 262295 h 441201"/>
                  <a:gd name="connsiteX2" fmla="*/ 1093 w 75326"/>
                  <a:gd name="connsiteY2" fmla="*/ 396049 h 441201"/>
                  <a:gd name="connsiteX3" fmla="*/ 75326 w 75326"/>
                  <a:gd name="connsiteY3" fmla="*/ 391750 h 441201"/>
                </a:gdLst>
                <a:ahLst/>
                <a:cxnLst>
                  <a:cxn ang="0">
                    <a:pos x="connsiteX0" y="connsiteY0"/>
                  </a:cxn>
                  <a:cxn ang="0">
                    <a:pos x="connsiteX1" y="connsiteY1"/>
                  </a:cxn>
                  <a:cxn ang="0">
                    <a:pos x="connsiteX2" y="connsiteY2"/>
                  </a:cxn>
                  <a:cxn ang="0">
                    <a:pos x="connsiteX3" y="connsiteY3"/>
                  </a:cxn>
                </a:cxnLst>
                <a:rect l="l" t="t" r="r" b="b"/>
                <a:pathLst>
                  <a:path w="75326" h="441201">
                    <a:moveTo>
                      <a:pt x="31879" y="0"/>
                    </a:moveTo>
                    <a:cubicBezTo>
                      <a:pt x="39833" y="59075"/>
                      <a:pt x="36189" y="196287"/>
                      <a:pt x="31058" y="262295"/>
                    </a:cubicBezTo>
                    <a:cubicBezTo>
                      <a:pt x="25927" y="328303"/>
                      <a:pt x="-6285" y="374473"/>
                      <a:pt x="1093" y="396049"/>
                    </a:cubicBezTo>
                    <a:cubicBezTo>
                      <a:pt x="8471" y="417625"/>
                      <a:pt x="42108" y="488190"/>
                      <a:pt x="75326" y="391750"/>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sp>
            <p:nvSpPr>
              <p:cNvPr id="14" name="任意多边形 13"/>
              <p:cNvSpPr/>
              <p:nvPr/>
            </p:nvSpPr>
            <p:spPr>
              <a:xfrm>
                <a:off x="7382372" y="-1866"/>
                <a:ext cx="70749" cy="467826"/>
              </a:xfrm>
              <a:custGeom>
                <a:avLst/>
                <a:gdLst>
                  <a:gd name="connsiteX0" fmla="*/ 27302 w 70749"/>
                  <a:gd name="connsiteY0" fmla="*/ 0 h 431641"/>
                  <a:gd name="connsiteX1" fmla="*/ 26481 w 70749"/>
                  <a:gd name="connsiteY1" fmla="*/ 251234 h 431641"/>
                  <a:gd name="connsiteX2" fmla="*/ 248 w 70749"/>
                  <a:gd name="connsiteY2" fmla="*/ 378102 h 431641"/>
                  <a:gd name="connsiteX3" fmla="*/ 70749 w 70749"/>
                  <a:gd name="connsiteY3" fmla="*/ 380689 h 431641"/>
                </a:gdLst>
                <a:ahLst/>
                <a:cxnLst>
                  <a:cxn ang="0">
                    <a:pos x="connsiteX0" y="connsiteY0"/>
                  </a:cxn>
                  <a:cxn ang="0">
                    <a:pos x="connsiteX1" y="connsiteY1"/>
                  </a:cxn>
                  <a:cxn ang="0">
                    <a:pos x="connsiteX2" y="connsiteY2"/>
                  </a:cxn>
                  <a:cxn ang="0">
                    <a:pos x="connsiteX3" y="connsiteY3"/>
                  </a:cxn>
                </a:cxnLst>
                <a:rect l="l" t="t" r="r" b="b"/>
                <a:pathLst>
                  <a:path w="70749" h="431641">
                    <a:moveTo>
                      <a:pt x="27302" y="0"/>
                    </a:moveTo>
                    <a:cubicBezTo>
                      <a:pt x="26484" y="78936"/>
                      <a:pt x="30990" y="188217"/>
                      <a:pt x="26481" y="251234"/>
                    </a:cubicBezTo>
                    <a:cubicBezTo>
                      <a:pt x="21972" y="314251"/>
                      <a:pt x="4067" y="342752"/>
                      <a:pt x="248" y="378102"/>
                    </a:cubicBezTo>
                    <a:cubicBezTo>
                      <a:pt x="-3571" y="413452"/>
                      <a:pt x="37531" y="477129"/>
                      <a:pt x="70749" y="380689"/>
                    </a:cubicBezTo>
                  </a:path>
                </a:pathLst>
              </a:custGeom>
              <a:noFill/>
              <a:ln w="38100" cap="rnd">
                <a:solidFill>
                  <a:srgbClr val="4D4D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4D4D"/>
                  </a:solidFill>
                  <a:cs typeface="+mn-ea"/>
                  <a:sym typeface="+mn-lt"/>
                </a:endParaRPr>
              </a:p>
            </p:txBody>
          </p:sp>
        </p:grpSp>
        <p:sp>
          <p:nvSpPr>
            <p:cNvPr id="6" name="文本框 5"/>
            <p:cNvSpPr txBox="1"/>
            <p:nvPr/>
          </p:nvSpPr>
          <p:spPr>
            <a:xfrm>
              <a:off x="4613002" y="650447"/>
              <a:ext cx="2874497" cy="460375"/>
            </a:xfrm>
            <a:prstGeom prst="rect">
              <a:avLst/>
            </a:prstGeom>
            <a:noFill/>
          </p:spPr>
          <p:txBody>
            <a:bodyPr wrap="square" rtlCol="0">
              <a:spAutoFit/>
            </a:bodyPr>
            <a:lstStyle/>
            <a:p>
              <a:pPr algn="ctr"/>
              <a:r>
                <a:rPr lang="zh-CN" altLang="en-US" sz="2400" smtClean="0">
                  <a:solidFill>
                    <a:schemeClr val="tx1">
                      <a:lumMod val="95000"/>
                      <a:lumOff val="5000"/>
                    </a:schemeClr>
                  </a:solidFill>
                  <a:cs typeface="+mn-ea"/>
                  <a:sym typeface="+mn-lt"/>
                </a:rPr>
                <a:t>Outline of Brazil</a:t>
              </a:r>
              <a:endParaRPr lang="zh-CN" altLang="en-US" sz="2400">
                <a:solidFill>
                  <a:srgbClr val="4D4D4D"/>
                </a:solidFill>
                <a:cs typeface="+mn-ea"/>
                <a:sym typeface="+mn-lt"/>
              </a:endParaRPr>
            </a:p>
          </p:txBody>
        </p:sp>
      </p:grpSp>
      <p:sp>
        <p:nvSpPr>
          <p:cNvPr id="17" name="PA_文本框 14"/>
          <p:cNvSpPr txBox="1"/>
          <p:nvPr>
            <p:custDataLst>
              <p:tags r:id="rId1"/>
            </p:custDataLst>
          </p:nvPr>
        </p:nvSpPr>
        <p:spPr>
          <a:xfrm>
            <a:off x="1348740" y="3695700"/>
            <a:ext cx="3349625" cy="398780"/>
          </a:xfrm>
          <a:prstGeom prst="rect">
            <a:avLst/>
          </a:prstGeom>
          <a:noFill/>
        </p:spPr>
        <p:txBody>
          <a:bodyPr wrap="square" rtlCol="0">
            <a:spAutoFit/>
          </a:bodyPr>
          <a:lstStyle/>
          <a:p>
            <a:r>
              <a:rPr lang="zh-CN" altLang="en-US" sz="2000" b="1">
                <a:solidFill>
                  <a:prstClr val="black">
                    <a:lumMod val="75000"/>
                    <a:lumOff val="25000"/>
                  </a:prstClr>
                </a:solidFill>
                <a:cs typeface="+mn-ea"/>
                <a:sym typeface="+mn-lt"/>
              </a:rPr>
              <a:t>Geographic location</a:t>
            </a:r>
            <a:endParaRPr lang="zh-CN" altLang="en-US" sz="2000" b="1">
              <a:solidFill>
                <a:prstClr val="black">
                  <a:lumMod val="75000"/>
                  <a:lumOff val="25000"/>
                </a:prstClr>
              </a:solidFill>
              <a:cs typeface="+mn-ea"/>
              <a:sym typeface="+mn-lt"/>
            </a:endParaRPr>
          </a:p>
        </p:txBody>
      </p:sp>
      <p:sp>
        <p:nvSpPr>
          <p:cNvPr id="19" name="PA_文本框 16"/>
          <p:cNvSpPr txBox="1"/>
          <p:nvPr>
            <p:custDataLst>
              <p:tags r:id="rId2"/>
            </p:custDataLst>
          </p:nvPr>
        </p:nvSpPr>
        <p:spPr>
          <a:xfrm>
            <a:off x="7755890" y="3966845"/>
            <a:ext cx="2743835" cy="398780"/>
          </a:xfrm>
          <a:prstGeom prst="rect">
            <a:avLst/>
          </a:prstGeom>
          <a:noFill/>
        </p:spPr>
        <p:txBody>
          <a:bodyPr wrap="square" rtlCol="0">
            <a:spAutoFit/>
          </a:bodyPr>
          <a:lstStyle/>
          <a:p>
            <a:r>
              <a:rPr lang="zh-CN" altLang="en-US" sz="2000" b="1">
                <a:solidFill>
                  <a:prstClr val="black">
                    <a:lumMod val="75000"/>
                    <a:lumOff val="25000"/>
                  </a:prstClr>
                </a:solidFill>
                <a:cs typeface="+mn-ea"/>
                <a:sym typeface="+mn-lt"/>
              </a:rPr>
              <a:t>Brazil’s Language</a:t>
            </a:r>
            <a:endParaRPr lang="zh-CN" altLang="en-US" sz="2000" b="1">
              <a:solidFill>
                <a:prstClr val="black">
                  <a:lumMod val="75000"/>
                  <a:lumOff val="25000"/>
                </a:prstClr>
              </a:solidFill>
              <a:cs typeface="+mn-ea"/>
              <a:sym typeface="+mn-lt"/>
            </a:endParaRPr>
          </a:p>
        </p:txBody>
      </p:sp>
      <p:sp>
        <p:nvSpPr>
          <p:cNvPr id="21" name="PA_文本框 18"/>
          <p:cNvSpPr txBox="1"/>
          <p:nvPr>
            <p:custDataLst>
              <p:tags r:id="rId3"/>
            </p:custDataLst>
          </p:nvPr>
        </p:nvSpPr>
        <p:spPr>
          <a:xfrm>
            <a:off x="7642225" y="2225040"/>
            <a:ext cx="2764155" cy="398780"/>
          </a:xfrm>
          <a:prstGeom prst="rect">
            <a:avLst/>
          </a:prstGeom>
          <a:noFill/>
        </p:spPr>
        <p:txBody>
          <a:bodyPr wrap="square" rtlCol="0">
            <a:spAutoFit/>
          </a:bodyPr>
          <a:lstStyle/>
          <a:p>
            <a:r>
              <a:rPr lang="zh-CN" altLang="en-US" sz="2000" b="1">
                <a:solidFill>
                  <a:prstClr val="black">
                    <a:lumMod val="75000"/>
                    <a:lumOff val="25000"/>
                  </a:prstClr>
                </a:solidFill>
                <a:cs typeface="+mn-ea"/>
                <a:sym typeface="+mn-lt"/>
              </a:rPr>
              <a:t>Brazil's Races</a:t>
            </a:r>
            <a:endParaRPr lang="zh-CN" altLang="en-US" sz="2000" b="1">
              <a:solidFill>
                <a:prstClr val="black">
                  <a:lumMod val="75000"/>
                  <a:lumOff val="25000"/>
                </a:prstClr>
              </a:solidFill>
              <a:cs typeface="+mn-ea"/>
              <a:sym typeface="+mn-lt"/>
            </a:endParaRPr>
          </a:p>
        </p:txBody>
      </p:sp>
      <p:sp>
        <p:nvSpPr>
          <p:cNvPr id="23" name="PA_文本框 20"/>
          <p:cNvSpPr txBox="1"/>
          <p:nvPr>
            <p:custDataLst>
              <p:tags r:id="rId4"/>
            </p:custDataLst>
          </p:nvPr>
        </p:nvSpPr>
        <p:spPr>
          <a:xfrm>
            <a:off x="3226435" y="2225040"/>
            <a:ext cx="2913380" cy="398780"/>
          </a:xfrm>
          <a:prstGeom prst="rect">
            <a:avLst/>
          </a:prstGeom>
          <a:noFill/>
        </p:spPr>
        <p:txBody>
          <a:bodyPr wrap="square" rtlCol="0">
            <a:spAutoFit/>
          </a:bodyPr>
          <a:lstStyle/>
          <a:p>
            <a:r>
              <a:rPr lang="zh-CN" altLang="en-US" sz="2000" b="1">
                <a:solidFill>
                  <a:prstClr val="black">
                    <a:lumMod val="75000"/>
                    <a:lumOff val="25000"/>
                  </a:prstClr>
                </a:solidFill>
                <a:cs typeface="+mn-ea"/>
                <a:sym typeface="+mn-lt"/>
              </a:rPr>
              <a:t>Brazil's Climate</a:t>
            </a:r>
            <a:endParaRPr lang="zh-CN" altLang="en-US" sz="2000" b="1">
              <a:solidFill>
                <a:prstClr val="black">
                  <a:lumMod val="75000"/>
                  <a:lumOff val="25000"/>
                </a:prstClr>
              </a:solidFill>
              <a:cs typeface="+mn-ea"/>
              <a:sym typeface="+mn-lt"/>
            </a:endParaRPr>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rcRect l="8733" t="44159" r="77101" b="38908"/>
          <a:stretch>
            <a:fillRect/>
          </a:stretch>
        </p:blipFill>
        <p:spPr>
          <a:xfrm>
            <a:off x="4971442" y="3148221"/>
            <a:ext cx="2366566" cy="2828998"/>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3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grpId="0" nodeType="withEffect">
                                  <p:stCondLst>
                                    <p:cond delay="9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pcqerm">
      <a:majorFont>
        <a:latin typeface="Microsoft YaHei"/>
        <a:ea typeface="Microsoft YaHei"/>
        <a:cs typeface="Arial"/>
      </a:majorFont>
      <a:minorFont>
        <a:latin typeface="Microsoft YaHei"/>
        <a:ea typeface="Microsoft YaHe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4915</Words>
  <Application>WPS 演示</Application>
  <PresentationFormat>自定义</PresentationFormat>
  <Paragraphs>130</Paragraphs>
  <Slides>30</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30</vt:i4>
      </vt:variant>
    </vt:vector>
  </HeadingPairs>
  <TitlesOfParts>
    <vt:vector size="39" baseType="lpstr">
      <vt:lpstr>Arial</vt:lpstr>
      <vt:lpstr>宋体</vt:lpstr>
      <vt:lpstr>Wingdings</vt:lpstr>
      <vt:lpstr>微软雅黑</vt:lpstr>
      <vt:lpstr>Gabriola</vt:lpstr>
      <vt:lpstr>Calibri</vt:lpstr>
      <vt:lpstr>Arial Unicode MS</vt:lpstr>
      <vt:lpstr>Office 主题</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上海剑姬网络科技有限公司</Company>
  <LinksUpToDate>false</LinksUpToDate>
  <SharedDoc>false</SharedDoc>
  <HyperlinksChanged>false</HyperlinksChanged>
  <AppVersion>14.0000</AppVersion>
  <Manager>风云办公</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我是王荣胜</cp:lastModifiedBy>
  <cp:revision>103</cp:revision>
  <dcterms:created xsi:type="dcterms:W3CDTF">2018-04-09T10:19:00Z</dcterms:created>
  <dcterms:modified xsi:type="dcterms:W3CDTF">2019-05-13T14:32:52Z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